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4"/>
  </p:notesMasterIdLst>
  <p:sldIdLst>
    <p:sldId id="258" r:id="rId3"/>
  </p:sldIdLst>
  <p:sldSz cx="9144000" cy="6858000" type="screen4x3"/>
  <p:notesSz cx="7102475" cy="10233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 snapToGrid="0">
      <p:cViewPr varScale="1">
        <p:scale>
          <a:sx n="82" d="100"/>
          <a:sy n="82" d="100"/>
        </p:scale>
        <p:origin x="1478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6E56291C-DC0E-4E91-9DA9-3D71F131FBA3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4"/>
          </a:xfrm>
          <a:prstGeom prst="rect">
            <a:avLst/>
          </a:prstGeom>
        </p:spPr>
        <p:txBody>
          <a:bodyPr vert="horz" lIns="99057" tIns="49528" rIns="99057" bIns="4952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89F0C57B-CA70-4858-B019-FAE75F3EC3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863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37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0CAA9-77C6-4711-B1F1-FEE18542007C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015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2C39-3DE8-48D9-A7D1-AEFEFAA74EE6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5C4B-DB43-451C-9735-8D139A1A1C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642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2C39-3DE8-48D9-A7D1-AEFEFAA74EE6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5C4B-DB43-451C-9735-8D139A1A1C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117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365125"/>
            <a:ext cx="147875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365125"/>
            <a:ext cx="432196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2C39-3DE8-48D9-A7D1-AEFEFAA74EE6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5C4B-DB43-451C-9735-8D139A1A1C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932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264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1" y="6477001"/>
            <a:ext cx="4572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B65E225-21B6-4A32-9C5D-1A367BBA345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1" y="6324601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3400" y="6477004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defTabSz="923880"/>
            <a:r>
              <a:rPr lang="en-GB" sz="997" dirty="0">
                <a:solidFill>
                  <a:srgbClr val="000000"/>
                </a:solidFill>
                <a:cs typeface="Arial" pitchFamily="34" charset="0"/>
              </a:rPr>
              <a:t>PwC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1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cxnSp>
        <p:nvCxnSpPr>
          <p:cNvPr id="15" name="Shape 14"/>
          <p:cNvCxnSpPr/>
          <p:nvPr/>
        </p:nvCxnSpPr>
        <p:spPr>
          <a:xfrm rot="5400000" flipH="1" flipV="1">
            <a:off x="4419604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040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1" y="1752606"/>
            <a:ext cx="3962400" cy="441959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204" y="1752600"/>
            <a:ext cx="3962399" cy="4419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5" y="6477001"/>
            <a:ext cx="457199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B65E225-21B6-4A32-9C5D-1A367BBA345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1" y="6324601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3400" y="6477002"/>
            <a:ext cx="25908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defTabSz="923880"/>
            <a:r>
              <a:rPr lang="en-GB" sz="997" dirty="0">
                <a:solidFill>
                  <a:srgbClr val="000000"/>
                </a:solidFill>
                <a:cs typeface="Arial" pitchFamily="34" charset="0"/>
              </a:rPr>
              <a:t>PwC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1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cxnSp>
        <p:nvCxnSpPr>
          <p:cNvPr id="62" name="Shape 61"/>
          <p:cNvCxnSpPr/>
          <p:nvPr/>
        </p:nvCxnSpPr>
        <p:spPr>
          <a:xfrm rot="5400000" flipH="1" flipV="1">
            <a:off x="4419604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4119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80772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>
          <a:xfrm>
            <a:off x="533400" y="1752606"/>
            <a:ext cx="2590800" cy="441959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3276603" y="1752606"/>
            <a:ext cx="2590799" cy="441959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1" y="1752606"/>
            <a:ext cx="2590800" cy="441959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5" y="6477001"/>
            <a:ext cx="457199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B65E225-21B6-4A32-9C5D-1A367BBA345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1" y="6324601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3400" y="6477004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defTabSz="923880"/>
            <a:r>
              <a:rPr lang="en-GB" sz="997" dirty="0">
                <a:solidFill>
                  <a:srgbClr val="000000"/>
                </a:solidFill>
                <a:cs typeface="Arial" pitchFamily="34" charset="0"/>
              </a:rPr>
              <a:t>PwC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1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cxnSp>
        <p:nvCxnSpPr>
          <p:cNvPr id="19" name="Shape 18"/>
          <p:cNvCxnSpPr/>
          <p:nvPr/>
        </p:nvCxnSpPr>
        <p:spPr>
          <a:xfrm rot="5400000" flipH="1" flipV="1">
            <a:off x="4419604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948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un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1" y="3352800"/>
            <a:ext cx="3962400" cy="28194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202" y="3352800"/>
            <a:ext cx="3962401" cy="28194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5" y="6477001"/>
            <a:ext cx="457199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B65E225-21B6-4A32-9C5D-1A367BBA345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1" y="6324601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3400" y="6477002"/>
            <a:ext cx="25908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defTabSz="923880"/>
            <a:r>
              <a:rPr lang="en-GB" sz="997" dirty="0">
                <a:solidFill>
                  <a:srgbClr val="000000"/>
                </a:solidFill>
                <a:cs typeface="Arial" pitchFamily="34" charset="0"/>
              </a:rPr>
              <a:t>PwC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8077200" cy="14478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1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4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956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6019801" y="1752600"/>
            <a:ext cx="2590800" cy="2133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1" y="4038600"/>
            <a:ext cx="2590800" cy="2133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1" y="1752600"/>
            <a:ext cx="5334000" cy="4419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5" y="6477001"/>
            <a:ext cx="457199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B65E225-21B6-4A32-9C5D-1A367BBA345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1" y="6324601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" y="6477002"/>
            <a:ext cx="25908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defTabSz="923880"/>
            <a:r>
              <a:rPr lang="en-GB" sz="997" dirty="0">
                <a:solidFill>
                  <a:srgbClr val="000000"/>
                </a:solidFill>
                <a:cs typeface="Arial" pitchFamily="34" charset="0"/>
              </a:rPr>
              <a:t>PwC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1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4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85722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0"/>
            <a:ext cx="2590800" cy="2133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4038600"/>
            <a:ext cx="2590800" cy="2133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1752600"/>
            <a:ext cx="5334000" cy="4419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5" y="6477001"/>
            <a:ext cx="457199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B65E225-21B6-4A32-9C5D-1A367BBA345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1" y="6324601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" y="6477002"/>
            <a:ext cx="25908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defTabSz="923880"/>
            <a:r>
              <a:rPr lang="en-GB" sz="997" dirty="0">
                <a:solidFill>
                  <a:srgbClr val="000000"/>
                </a:solidFill>
                <a:cs typeface="Arial" pitchFamily="34" charset="0"/>
              </a:rPr>
              <a:t>PwC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1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4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150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685800"/>
            <a:ext cx="5334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  <a:endParaRPr lang="en-GB" noProof="1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3276600" y="1752600"/>
            <a:ext cx="53340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GB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533400" y="1752602"/>
            <a:ext cx="2590800" cy="2130553"/>
          </a:xfrm>
        </p:spPr>
        <p:txBody>
          <a:bodyPr/>
          <a:lstStyle>
            <a:lvl1pPr>
              <a:defRPr sz="2357" b="1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5" y="6477001"/>
            <a:ext cx="457199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B65E225-21B6-4A32-9C5D-1A367BBA345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1" y="6324601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3400" y="6477002"/>
            <a:ext cx="25908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defTabSz="923880"/>
            <a:r>
              <a:rPr lang="en-GB" sz="997" noProof="1">
                <a:solidFill>
                  <a:srgbClr val="000000"/>
                </a:solidFill>
                <a:cs typeface="Arial" pitchFamily="34" charset="0"/>
              </a:rPr>
              <a:t>PwC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1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cxnSp>
        <p:nvCxnSpPr>
          <p:cNvPr id="30" name="Shape 29"/>
          <p:cNvCxnSpPr/>
          <p:nvPr/>
        </p:nvCxnSpPr>
        <p:spPr>
          <a:xfrm rot="5400000" flipH="1" flipV="1">
            <a:off x="5791204" y="-2057400"/>
            <a:ext cx="152399" cy="54864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14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2C39-3DE8-48D9-A7D1-AEFEFAA74EE6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5C4B-DB43-451C-9735-8D139A1A1C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287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5" y="6477001"/>
            <a:ext cx="457199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B65E225-21B6-4A32-9C5D-1A367BBA345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1" y="6324601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6477002"/>
            <a:ext cx="25908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defTabSz="923880"/>
            <a:r>
              <a:rPr lang="en-GB" sz="997" dirty="0">
                <a:solidFill>
                  <a:srgbClr val="000000"/>
                </a:solidFill>
                <a:cs typeface="Arial" pitchFamily="34" charset="0"/>
              </a:rPr>
              <a:t>PwC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1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cxnSp>
        <p:nvCxnSpPr>
          <p:cNvPr id="10" name="Shape 9"/>
          <p:cNvCxnSpPr/>
          <p:nvPr/>
        </p:nvCxnSpPr>
        <p:spPr>
          <a:xfrm rot="5400000" flipH="1" flipV="1">
            <a:off x="4419604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277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69287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5" y="6477001"/>
            <a:ext cx="457199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B65E225-21B6-4A32-9C5D-1A367BBA345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1" y="6324601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6477005"/>
            <a:ext cx="2590800" cy="15239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defTabSz="923880"/>
            <a:r>
              <a:rPr lang="en-GB" sz="997" dirty="0">
                <a:solidFill>
                  <a:srgbClr val="000000"/>
                </a:solidFill>
                <a:cs typeface="Arial" pitchFamily="34" charset="0"/>
              </a:rPr>
              <a:t>PwC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1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5922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4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5" y="6477001"/>
            <a:ext cx="457199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B65E225-21B6-4A32-9C5D-1A367BBA345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1" y="6324601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6477005"/>
            <a:ext cx="2590800" cy="15239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defTabSz="923880"/>
            <a:r>
              <a:rPr lang="en-GB" sz="997" dirty="0">
                <a:solidFill>
                  <a:srgbClr val="000000"/>
                </a:solidFill>
                <a:cs typeface="Arial" pitchFamily="34" charset="0"/>
              </a:rPr>
              <a:t>PwC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1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5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sz="3264" baseline="0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defRPr sz="3264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defRPr sz="3264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defRPr sz="3264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defRPr sz="3264">
                <a:solidFill>
                  <a:schemeClr val="tx2"/>
                </a:solidFill>
              </a:defRPr>
            </a:lvl5pPr>
            <a:lvl6pPr>
              <a:buClr>
                <a:schemeClr val="tx2"/>
              </a:buClr>
              <a:defRPr sz="3264" baseline="0">
                <a:solidFill>
                  <a:schemeClr val="tx2"/>
                </a:solidFill>
              </a:defRPr>
            </a:lvl6pPr>
            <a:lvl7pPr>
              <a:buClr>
                <a:schemeClr val="tx2"/>
              </a:buClr>
              <a:buAutoNum type="alphaLcPeriod"/>
              <a:defRPr sz="3264" baseline="0">
                <a:solidFill>
                  <a:schemeClr val="tx2"/>
                </a:solidFill>
              </a:defRPr>
            </a:lvl7pPr>
            <a:lvl8pPr>
              <a:buClr>
                <a:schemeClr val="tx2"/>
              </a:buClr>
              <a:buNone/>
              <a:defRPr sz="3264">
                <a:solidFill>
                  <a:schemeClr val="tx2"/>
                </a:solidFill>
              </a:defRPr>
            </a:lvl8pPr>
            <a:lvl9pPr>
              <a:defRPr sz="3264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334850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ey point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419600"/>
          </a:xfrm>
        </p:spPr>
        <p:txBody>
          <a:bodyPr>
            <a:noAutofit/>
          </a:bodyPr>
          <a:lstStyle>
            <a:lvl1pPr>
              <a:lnSpc>
                <a:spcPts val="3637"/>
              </a:lnSpc>
              <a:spcBef>
                <a:spcPts val="0"/>
              </a:spcBef>
              <a:spcAft>
                <a:spcPts val="607"/>
              </a:spcAft>
              <a:defRPr sz="3264" baseline="0">
                <a:solidFill>
                  <a:schemeClr val="bg1"/>
                </a:solidFill>
              </a:defRPr>
            </a:lvl1pPr>
            <a:lvl2pPr marL="449109" indent="-266257">
              <a:lnSpc>
                <a:spcPts val="3637"/>
              </a:lnSpc>
              <a:spcBef>
                <a:spcPts val="0"/>
              </a:spcBef>
              <a:spcAft>
                <a:spcPts val="607"/>
              </a:spcAft>
              <a:buClr>
                <a:schemeClr val="bg1"/>
              </a:buClr>
              <a:defRPr sz="3264">
                <a:solidFill>
                  <a:schemeClr val="bg1"/>
                </a:solidFill>
              </a:defRPr>
            </a:lvl2pPr>
            <a:lvl3pPr marL="721781" indent="-269465">
              <a:lnSpc>
                <a:spcPts val="3637"/>
              </a:lnSpc>
              <a:spcBef>
                <a:spcPts val="0"/>
              </a:spcBef>
              <a:spcAft>
                <a:spcPts val="607"/>
              </a:spcAft>
              <a:buClr>
                <a:schemeClr val="bg1"/>
              </a:buClr>
              <a:defRPr sz="3264">
                <a:solidFill>
                  <a:schemeClr val="bg1"/>
                </a:solidFill>
              </a:defRPr>
            </a:lvl3pPr>
            <a:lvl4pPr marL="994454" indent="-269465">
              <a:lnSpc>
                <a:spcPts val="3637"/>
              </a:lnSpc>
              <a:spcBef>
                <a:spcPts val="0"/>
              </a:spcBef>
              <a:spcAft>
                <a:spcPts val="607"/>
              </a:spcAft>
              <a:buClr>
                <a:schemeClr val="bg1"/>
              </a:buClr>
              <a:defRPr sz="3264">
                <a:solidFill>
                  <a:schemeClr val="bg1"/>
                </a:solidFill>
              </a:defRPr>
            </a:lvl4pPr>
            <a:lvl5pPr marL="1355345" indent="-269465">
              <a:lnSpc>
                <a:spcPts val="3637"/>
              </a:lnSpc>
              <a:spcBef>
                <a:spcPts val="0"/>
              </a:spcBef>
              <a:spcAft>
                <a:spcPts val="607"/>
              </a:spcAft>
              <a:buClr>
                <a:schemeClr val="bg1"/>
              </a:buClr>
              <a:defRPr sz="3264">
                <a:solidFill>
                  <a:schemeClr val="bg1"/>
                </a:solidFill>
              </a:defRPr>
            </a:lvl5pPr>
            <a:lvl6pPr marL="1628019" indent="-274277">
              <a:lnSpc>
                <a:spcPts val="3637"/>
              </a:lnSpc>
              <a:spcBef>
                <a:spcPts val="0"/>
              </a:spcBef>
              <a:spcAft>
                <a:spcPts val="61"/>
              </a:spcAft>
              <a:buClr>
                <a:schemeClr val="bg1"/>
              </a:buClr>
              <a:buFont typeface="Arial" pitchFamily="34" charset="0"/>
              <a:buNone/>
              <a:defRPr sz="2811">
                <a:solidFill>
                  <a:schemeClr val="bg1"/>
                </a:solidFill>
              </a:defRPr>
            </a:lvl6pPr>
            <a:lvl7pPr>
              <a:defRPr sz="2811">
                <a:solidFill>
                  <a:schemeClr val="bg1"/>
                </a:solidFill>
              </a:defRPr>
            </a:lvl7pPr>
            <a:lvl8pPr>
              <a:lnSpc>
                <a:spcPts val="3637"/>
              </a:lnSpc>
              <a:defRPr sz="2811">
                <a:solidFill>
                  <a:schemeClr val="bg1"/>
                </a:solidFill>
              </a:defRPr>
            </a:lvl8pPr>
            <a:lvl9pPr>
              <a:defRPr sz="2811"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5" y="6477001"/>
            <a:ext cx="457199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997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B65E225-21B6-4A32-9C5D-1A367BBA3452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27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2" y="6327648"/>
            <a:ext cx="1527049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997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1" y="6324601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997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3400" y="6477005"/>
            <a:ext cx="2590800" cy="15239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defTabSz="923880"/>
            <a:r>
              <a:rPr lang="en-GB" sz="997" dirty="0">
                <a:solidFill>
                  <a:srgbClr val="FFFFFF"/>
                </a:solidFill>
                <a:cs typeface="Arial" pitchFamily="34" charset="0"/>
              </a:rPr>
              <a:t>PwC</a:t>
            </a:r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4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9381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6"/>
            <a:ext cx="8077200" cy="1066799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64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58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6"/>
            <a:ext cx="8077200" cy="137159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64">
                <a:solidFill>
                  <a:schemeClr val="tx1"/>
                </a:solidFill>
              </a:defRPr>
            </a:lvl1pPr>
            <a:lvl2pPr marL="46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3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5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09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1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3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95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5" y="6477001"/>
            <a:ext cx="457199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B65E225-21B6-4A32-9C5D-1A367BBA345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1" y="6324601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3400" y="6477005"/>
            <a:ext cx="2590800" cy="15239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defTabSz="923880"/>
            <a:r>
              <a:rPr lang="en-GB" sz="997" dirty="0">
                <a:solidFill>
                  <a:srgbClr val="000000"/>
                </a:solidFill>
                <a:cs typeface="Arial" pitchFamily="34" charset="0"/>
              </a:rPr>
              <a:t>PwC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1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4419604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75452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64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0"/>
            <a:ext cx="8077200" cy="13716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64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15">
                <a:solidFill>
                  <a:schemeClr val="bg1"/>
                </a:solidFill>
                <a:latin typeface="+mj-lt"/>
              </a:defRPr>
            </a:lvl2pPr>
            <a:lvl3pPr marL="461940" indent="0" algn="l">
              <a:buNone/>
              <a:defRPr sz="1815">
                <a:solidFill>
                  <a:schemeClr val="bg1"/>
                </a:solidFill>
                <a:latin typeface="+mj-lt"/>
              </a:defRPr>
            </a:lvl3pPr>
            <a:lvl4pPr marL="923880" indent="0" algn="l">
              <a:buNone/>
              <a:defRPr sz="1815">
                <a:solidFill>
                  <a:schemeClr val="bg1"/>
                </a:solidFill>
                <a:latin typeface="+mj-lt"/>
              </a:defRPr>
            </a:lvl4pPr>
            <a:lvl5pPr marL="1385820" indent="0" algn="l">
              <a:buNone/>
              <a:defRPr sz="1815">
                <a:solidFill>
                  <a:schemeClr val="bg1"/>
                </a:solidFill>
                <a:latin typeface="+mj-lt"/>
              </a:defRPr>
            </a:lvl5pPr>
            <a:lvl6pPr marL="1847760" indent="0" algn="l">
              <a:buNone/>
              <a:defRPr sz="1815">
                <a:solidFill>
                  <a:schemeClr val="bg1"/>
                </a:solidFill>
                <a:latin typeface="+mj-lt"/>
              </a:defRPr>
            </a:lvl6pPr>
            <a:lvl7pPr marL="2309701" indent="0" algn="l">
              <a:buNone/>
              <a:defRPr sz="1815">
                <a:solidFill>
                  <a:schemeClr val="bg1"/>
                </a:solidFill>
                <a:latin typeface="+mj-lt"/>
              </a:defRPr>
            </a:lvl7pPr>
            <a:lvl8pPr marL="2771640" indent="0" algn="l">
              <a:buNone/>
              <a:defRPr sz="1815">
                <a:solidFill>
                  <a:schemeClr val="bg1"/>
                </a:solidFill>
                <a:latin typeface="+mj-lt"/>
              </a:defRPr>
            </a:lvl8pPr>
            <a:lvl9pPr marL="3233580" indent="0" algn="l">
              <a:buNone/>
              <a:defRPr sz="1815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5" y="6477001"/>
            <a:ext cx="457199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997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B65E225-21B6-4A32-9C5D-1A367BBA3452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6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2" y="6327648"/>
            <a:ext cx="1527049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997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1" y="6324601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997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3400" y="6477002"/>
            <a:ext cx="25908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defTabSz="923880"/>
            <a:r>
              <a:rPr lang="en-GB" sz="997" dirty="0">
                <a:solidFill>
                  <a:srgbClr val="FFFFFF"/>
                </a:solidFill>
                <a:cs typeface="Arial" pitchFamily="34" charset="0"/>
              </a:rPr>
              <a:t>PwC</a:t>
            </a:r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4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4472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64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533404" y="2819401"/>
            <a:ext cx="3962399" cy="3352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bg1"/>
              </a:buCl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7620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64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15">
                <a:solidFill>
                  <a:schemeClr val="bg1"/>
                </a:solidFill>
                <a:latin typeface="+mj-lt"/>
              </a:defRPr>
            </a:lvl2pPr>
            <a:lvl3pPr marL="461940" indent="0" algn="l">
              <a:buNone/>
              <a:defRPr sz="1815">
                <a:solidFill>
                  <a:schemeClr val="bg1"/>
                </a:solidFill>
                <a:latin typeface="+mj-lt"/>
              </a:defRPr>
            </a:lvl3pPr>
            <a:lvl4pPr marL="923880" indent="0" algn="l">
              <a:buNone/>
              <a:defRPr sz="1815">
                <a:solidFill>
                  <a:schemeClr val="bg1"/>
                </a:solidFill>
                <a:latin typeface="+mj-lt"/>
              </a:defRPr>
            </a:lvl4pPr>
            <a:lvl5pPr marL="1385820" indent="0" algn="l">
              <a:buNone/>
              <a:defRPr sz="1815">
                <a:solidFill>
                  <a:schemeClr val="bg1"/>
                </a:solidFill>
                <a:latin typeface="+mj-lt"/>
              </a:defRPr>
            </a:lvl5pPr>
            <a:lvl6pPr marL="1847760" indent="0" algn="l">
              <a:buNone/>
              <a:defRPr sz="1815">
                <a:solidFill>
                  <a:schemeClr val="bg1"/>
                </a:solidFill>
                <a:latin typeface="+mj-lt"/>
              </a:defRPr>
            </a:lvl6pPr>
            <a:lvl7pPr marL="2309701" indent="0" algn="l">
              <a:buNone/>
              <a:defRPr sz="1815">
                <a:solidFill>
                  <a:schemeClr val="bg1"/>
                </a:solidFill>
                <a:latin typeface="+mj-lt"/>
              </a:defRPr>
            </a:lvl7pPr>
            <a:lvl8pPr marL="2771640" indent="0" algn="l">
              <a:buNone/>
              <a:defRPr sz="1815">
                <a:solidFill>
                  <a:schemeClr val="bg1"/>
                </a:solidFill>
                <a:latin typeface="+mj-lt"/>
              </a:defRPr>
            </a:lvl8pPr>
            <a:lvl9pPr marL="3233580" indent="0" algn="l">
              <a:buNone/>
              <a:defRPr sz="1815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5" y="6477001"/>
            <a:ext cx="457199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997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B65E225-21B6-4A32-9C5D-1A367BBA3452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0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2" y="6327648"/>
            <a:ext cx="1527049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997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1" y="6324601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997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3400" y="6477002"/>
            <a:ext cx="25908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defTabSz="923880"/>
            <a:r>
              <a:rPr lang="en-GB" sz="997" dirty="0">
                <a:solidFill>
                  <a:srgbClr val="FFFFFF"/>
                </a:solidFill>
                <a:cs typeface="Arial" pitchFamily="34" charset="0"/>
              </a:rPr>
              <a:t>PwC</a:t>
            </a:r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4419604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37633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3"/>
          <p:cNvGrpSpPr/>
          <p:nvPr/>
        </p:nvGrpSpPr>
        <p:grpSpPr>
          <a:xfrm>
            <a:off x="1752601" y="5791200"/>
            <a:ext cx="445770" cy="381000"/>
            <a:chOff x="1905000" y="5715000"/>
            <a:chExt cx="445770" cy="381000"/>
          </a:xfrm>
        </p:grpSpPr>
        <p:sp>
          <p:nvSpPr>
            <p:cNvPr id="2073" name="Rectangle 25"/>
            <p:cNvSpPr>
              <a:spLocks noChangeArrowheads="1"/>
            </p:cNvSpPr>
            <p:nvPr userDrawn="1"/>
          </p:nvSpPr>
          <p:spPr bwMode="gray">
            <a:xfrm>
              <a:off x="2293620" y="5988118"/>
              <a:ext cx="57150" cy="107882"/>
            </a:xfrm>
            <a:prstGeom prst="rect">
              <a:avLst/>
            </a:prstGeom>
            <a:solidFill>
              <a:srgbClr val="F445F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2074" name="Rectangle 26"/>
            <p:cNvSpPr>
              <a:spLocks noChangeArrowheads="1"/>
            </p:cNvSpPr>
            <p:nvPr userDrawn="1"/>
          </p:nvSpPr>
          <p:spPr bwMode="gray">
            <a:xfrm>
              <a:off x="2132171" y="5757333"/>
              <a:ext cx="44291" cy="66914"/>
            </a:xfrm>
            <a:prstGeom prst="rect">
              <a:avLst/>
            </a:prstGeom>
            <a:solidFill>
              <a:srgbClr val="F6B67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2075" name="Rectangle 27"/>
            <p:cNvSpPr>
              <a:spLocks noChangeArrowheads="1"/>
            </p:cNvSpPr>
            <p:nvPr userDrawn="1"/>
          </p:nvSpPr>
          <p:spPr bwMode="gray">
            <a:xfrm>
              <a:off x="1905000" y="5715000"/>
              <a:ext cx="227171" cy="42333"/>
            </a:xfrm>
            <a:prstGeom prst="rect">
              <a:avLst/>
            </a:prstGeom>
            <a:solidFill>
              <a:srgbClr val="F48F1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2076" name="Rectangle 28"/>
            <p:cNvSpPr>
              <a:spLocks noChangeArrowheads="1"/>
            </p:cNvSpPr>
            <p:nvPr userDrawn="1"/>
          </p:nvSpPr>
          <p:spPr bwMode="gray">
            <a:xfrm>
              <a:off x="1905000" y="5757333"/>
              <a:ext cx="227171" cy="66914"/>
            </a:xfrm>
            <a:prstGeom prst="rect">
              <a:avLst/>
            </a:prstGeom>
            <a:solidFill>
              <a:srgbClr val="EB660B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2077" name="Rectangle 29"/>
            <p:cNvSpPr>
              <a:spLocks noChangeArrowheads="1"/>
            </p:cNvSpPr>
            <p:nvPr userDrawn="1"/>
          </p:nvSpPr>
          <p:spPr bwMode="gray">
            <a:xfrm>
              <a:off x="2176462" y="5824247"/>
              <a:ext cx="117158" cy="163871"/>
            </a:xfrm>
            <a:prstGeom prst="rect">
              <a:avLst/>
            </a:prstGeom>
            <a:solidFill>
              <a:srgbClr val="F3BF09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2078" name="Rectangle 30"/>
            <p:cNvSpPr>
              <a:spLocks noChangeArrowheads="1"/>
            </p:cNvSpPr>
            <p:nvPr userDrawn="1"/>
          </p:nvSpPr>
          <p:spPr bwMode="gray">
            <a:xfrm>
              <a:off x="2176462" y="5988118"/>
              <a:ext cx="117158" cy="107882"/>
            </a:xfrm>
            <a:prstGeom prst="rect">
              <a:avLst/>
            </a:prstGeom>
            <a:solidFill>
              <a:srgbClr val="E93409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2079" name="Rectangle 31"/>
            <p:cNvSpPr>
              <a:spLocks noChangeArrowheads="1"/>
            </p:cNvSpPr>
            <p:nvPr userDrawn="1"/>
          </p:nvSpPr>
          <p:spPr bwMode="gray">
            <a:xfrm>
              <a:off x="2132171" y="5824247"/>
              <a:ext cx="44291" cy="163871"/>
            </a:xfrm>
            <a:prstGeom prst="rect">
              <a:avLst/>
            </a:prstGeom>
            <a:solidFill>
              <a:srgbClr val="EA880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2080" name="Rectangle 32"/>
            <p:cNvSpPr>
              <a:spLocks noChangeArrowheads="1"/>
            </p:cNvSpPr>
            <p:nvPr userDrawn="1"/>
          </p:nvSpPr>
          <p:spPr bwMode="gray">
            <a:xfrm>
              <a:off x="2132171" y="5988118"/>
              <a:ext cx="44291" cy="107882"/>
            </a:xfrm>
            <a:prstGeom prst="rect">
              <a:avLst/>
            </a:prstGeom>
            <a:solidFill>
              <a:srgbClr val="E0250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2081" name="Freeform 33"/>
            <p:cNvSpPr>
              <a:spLocks/>
            </p:cNvSpPr>
            <p:nvPr userDrawn="1"/>
          </p:nvSpPr>
          <p:spPr bwMode="gray">
            <a:xfrm>
              <a:off x="1905000" y="5824247"/>
              <a:ext cx="227171" cy="1638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9" y="0"/>
                </a:cxn>
                <a:cxn ang="0">
                  <a:pos x="159" y="120"/>
                </a:cxn>
                <a:cxn ang="0">
                  <a:pos x="99" y="120"/>
                </a:cxn>
                <a:cxn ang="0">
                  <a:pos x="99" y="80"/>
                </a:cxn>
                <a:cxn ang="0">
                  <a:pos x="0" y="80"/>
                </a:cxn>
                <a:cxn ang="0">
                  <a:pos x="0" y="0"/>
                </a:cxn>
              </a:cxnLst>
              <a:rect l="0" t="0" r="r" b="b"/>
              <a:pathLst>
                <a:path w="159" h="120">
                  <a:moveTo>
                    <a:pt x="0" y="0"/>
                  </a:moveTo>
                  <a:lnTo>
                    <a:pt x="159" y="0"/>
                  </a:lnTo>
                  <a:lnTo>
                    <a:pt x="159" y="120"/>
                  </a:lnTo>
                  <a:lnTo>
                    <a:pt x="99" y="120"/>
                  </a:lnTo>
                  <a:lnTo>
                    <a:pt x="99" y="80"/>
                  </a:lnTo>
                  <a:lnTo>
                    <a:pt x="0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4C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2082" name="Rectangle 34"/>
            <p:cNvSpPr>
              <a:spLocks noChangeArrowheads="1"/>
            </p:cNvSpPr>
            <p:nvPr userDrawn="1"/>
          </p:nvSpPr>
          <p:spPr bwMode="gray">
            <a:xfrm>
              <a:off x="2046446" y="5988118"/>
              <a:ext cx="85725" cy="107882"/>
            </a:xfrm>
            <a:prstGeom prst="rect">
              <a:avLst/>
            </a:prstGeom>
            <a:solidFill>
              <a:srgbClr val="D614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2083" name="Rectangle 35"/>
            <p:cNvSpPr>
              <a:spLocks noChangeArrowheads="1"/>
            </p:cNvSpPr>
            <p:nvPr userDrawn="1"/>
          </p:nvSpPr>
          <p:spPr bwMode="gray">
            <a:xfrm>
              <a:off x="1905000" y="5933495"/>
              <a:ext cx="141446" cy="54624"/>
            </a:xfrm>
            <a:prstGeom prst="rect">
              <a:avLst/>
            </a:prstGeom>
            <a:solidFill>
              <a:srgbClr val="C93C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2084" name="Rectangle 36"/>
            <p:cNvSpPr>
              <a:spLocks noChangeArrowheads="1"/>
            </p:cNvSpPr>
            <p:nvPr userDrawn="1"/>
          </p:nvSpPr>
          <p:spPr bwMode="gray">
            <a:xfrm>
              <a:off x="1905000" y="5988118"/>
              <a:ext cx="141446" cy="107882"/>
            </a:xfrm>
            <a:prstGeom prst="rect">
              <a:avLst/>
            </a:prstGeom>
            <a:solidFill>
              <a:srgbClr val="C01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gray">
            <a:xfrm>
              <a:off x="2293620" y="5988118"/>
              <a:ext cx="57150" cy="107882"/>
            </a:xfrm>
            <a:prstGeom prst="rect">
              <a:avLst/>
            </a:prstGeom>
            <a:solidFill>
              <a:srgbClr val="F445F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gray">
            <a:xfrm>
              <a:off x="2132171" y="5757333"/>
              <a:ext cx="44291" cy="66914"/>
            </a:xfrm>
            <a:prstGeom prst="rect">
              <a:avLst/>
            </a:prstGeom>
            <a:solidFill>
              <a:srgbClr val="F6B67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gray">
            <a:xfrm>
              <a:off x="1905000" y="5715000"/>
              <a:ext cx="227171" cy="42333"/>
            </a:xfrm>
            <a:prstGeom prst="rect">
              <a:avLst/>
            </a:prstGeom>
            <a:solidFill>
              <a:srgbClr val="F48F1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gray">
            <a:xfrm>
              <a:off x="1905000" y="5757333"/>
              <a:ext cx="227171" cy="66914"/>
            </a:xfrm>
            <a:prstGeom prst="rect">
              <a:avLst/>
            </a:prstGeom>
            <a:solidFill>
              <a:srgbClr val="EB660B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gray">
            <a:xfrm>
              <a:off x="2176462" y="5824247"/>
              <a:ext cx="117158" cy="163871"/>
            </a:xfrm>
            <a:prstGeom prst="rect">
              <a:avLst/>
            </a:prstGeom>
            <a:solidFill>
              <a:srgbClr val="F3BF09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gray">
            <a:xfrm>
              <a:off x="2176462" y="5988118"/>
              <a:ext cx="117158" cy="107882"/>
            </a:xfrm>
            <a:prstGeom prst="rect">
              <a:avLst/>
            </a:prstGeom>
            <a:solidFill>
              <a:srgbClr val="E93409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gray">
            <a:xfrm>
              <a:off x="2132171" y="5824247"/>
              <a:ext cx="44291" cy="163871"/>
            </a:xfrm>
            <a:prstGeom prst="rect">
              <a:avLst/>
            </a:prstGeom>
            <a:solidFill>
              <a:srgbClr val="EA880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38" name="Rectangle 32"/>
            <p:cNvSpPr>
              <a:spLocks noChangeArrowheads="1"/>
            </p:cNvSpPr>
            <p:nvPr/>
          </p:nvSpPr>
          <p:spPr bwMode="gray">
            <a:xfrm>
              <a:off x="2132171" y="5988118"/>
              <a:ext cx="44291" cy="107882"/>
            </a:xfrm>
            <a:prstGeom prst="rect">
              <a:avLst/>
            </a:prstGeom>
            <a:solidFill>
              <a:srgbClr val="E0250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39" name="Freeform 33"/>
            <p:cNvSpPr>
              <a:spLocks/>
            </p:cNvSpPr>
            <p:nvPr/>
          </p:nvSpPr>
          <p:spPr bwMode="gray">
            <a:xfrm>
              <a:off x="1905000" y="5824247"/>
              <a:ext cx="227171" cy="1638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9" y="0"/>
                </a:cxn>
                <a:cxn ang="0">
                  <a:pos x="159" y="120"/>
                </a:cxn>
                <a:cxn ang="0">
                  <a:pos x="99" y="120"/>
                </a:cxn>
                <a:cxn ang="0">
                  <a:pos x="99" y="80"/>
                </a:cxn>
                <a:cxn ang="0">
                  <a:pos x="0" y="80"/>
                </a:cxn>
                <a:cxn ang="0">
                  <a:pos x="0" y="0"/>
                </a:cxn>
              </a:cxnLst>
              <a:rect l="0" t="0" r="r" b="b"/>
              <a:pathLst>
                <a:path w="159" h="120">
                  <a:moveTo>
                    <a:pt x="0" y="0"/>
                  </a:moveTo>
                  <a:lnTo>
                    <a:pt x="159" y="0"/>
                  </a:lnTo>
                  <a:lnTo>
                    <a:pt x="159" y="120"/>
                  </a:lnTo>
                  <a:lnTo>
                    <a:pt x="99" y="120"/>
                  </a:lnTo>
                  <a:lnTo>
                    <a:pt x="99" y="80"/>
                  </a:lnTo>
                  <a:lnTo>
                    <a:pt x="0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4C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40" name="Rectangle 34"/>
            <p:cNvSpPr>
              <a:spLocks noChangeArrowheads="1"/>
            </p:cNvSpPr>
            <p:nvPr/>
          </p:nvSpPr>
          <p:spPr bwMode="gray">
            <a:xfrm>
              <a:off x="2046446" y="5988118"/>
              <a:ext cx="85725" cy="107882"/>
            </a:xfrm>
            <a:prstGeom prst="rect">
              <a:avLst/>
            </a:prstGeom>
            <a:solidFill>
              <a:srgbClr val="D614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41" name="Rectangle 35"/>
            <p:cNvSpPr>
              <a:spLocks noChangeArrowheads="1"/>
            </p:cNvSpPr>
            <p:nvPr/>
          </p:nvSpPr>
          <p:spPr bwMode="gray">
            <a:xfrm>
              <a:off x="1905000" y="5933495"/>
              <a:ext cx="141446" cy="54624"/>
            </a:xfrm>
            <a:prstGeom prst="rect">
              <a:avLst/>
            </a:prstGeom>
            <a:solidFill>
              <a:srgbClr val="C93C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42" name="Rectangle 36"/>
            <p:cNvSpPr>
              <a:spLocks noChangeArrowheads="1"/>
            </p:cNvSpPr>
            <p:nvPr/>
          </p:nvSpPr>
          <p:spPr bwMode="gray">
            <a:xfrm>
              <a:off x="1905000" y="5988118"/>
              <a:ext cx="141446" cy="107882"/>
            </a:xfrm>
            <a:prstGeom prst="rect">
              <a:avLst/>
            </a:prstGeom>
            <a:solidFill>
              <a:srgbClr val="C01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42"/>
          <p:cNvGrpSpPr/>
          <p:nvPr/>
        </p:nvGrpSpPr>
        <p:grpSpPr>
          <a:xfrm>
            <a:off x="984728" y="6172201"/>
            <a:ext cx="914400" cy="463014"/>
            <a:chOff x="984728" y="6172200"/>
            <a:chExt cx="914400" cy="463014"/>
          </a:xfrm>
        </p:grpSpPr>
        <p:sp>
          <p:nvSpPr>
            <p:cNvPr id="44" name="Rectangle 37"/>
            <p:cNvSpPr>
              <a:spLocks noChangeArrowheads="1"/>
            </p:cNvSpPr>
            <p:nvPr userDrawn="1"/>
          </p:nvSpPr>
          <p:spPr bwMode="black">
            <a:xfrm>
              <a:off x="1524000" y="6172200"/>
              <a:ext cx="228600" cy="45719"/>
            </a:xfrm>
            <a:prstGeom prst="rect">
              <a:avLst/>
            </a:prstGeom>
            <a:solidFill>
              <a:srgbClr val="A10000"/>
            </a:solidFill>
            <a:ln w="0">
              <a:solidFill>
                <a:srgbClr val="A1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47" name="Freeform 7"/>
            <p:cNvSpPr>
              <a:spLocks noEditPoints="1"/>
            </p:cNvSpPr>
            <p:nvPr userDrawn="1"/>
          </p:nvSpPr>
          <p:spPr bwMode="black">
            <a:xfrm>
              <a:off x="984728" y="6290558"/>
              <a:ext cx="914400" cy="344656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141" name="Shape 140"/>
          <p:cNvCxnSpPr/>
          <p:nvPr/>
        </p:nvCxnSpPr>
        <p:spPr>
          <a:xfrm rot="5400000" flipH="1" flipV="1">
            <a:off x="5096260" y="-2734056"/>
            <a:ext cx="152399" cy="6839712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1895477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64" b="1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to add the presentation’s main title</a:t>
            </a:r>
          </a:p>
        </p:txBody>
      </p:sp>
      <p:sp>
        <p:nvSpPr>
          <p:cNvPr id="14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1895477" y="1828803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64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1815">
                <a:solidFill>
                  <a:schemeClr val="bg1"/>
                </a:solidFill>
                <a:latin typeface="+mj-lt"/>
              </a:defRPr>
            </a:lvl2pPr>
            <a:lvl3pPr marL="461940" indent="0" algn="l">
              <a:buNone/>
              <a:defRPr sz="1815">
                <a:solidFill>
                  <a:schemeClr val="bg1"/>
                </a:solidFill>
                <a:latin typeface="+mj-lt"/>
              </a:defRPr>
            </a:lvl3pPr>
            <a:lvl4pPr marL="923880" indent="0" algn="l">
              <a:buNone/>
              <a:defRPr sz="1815">
                <a:solidFill>
                  <a:schemeClr val="bg1"/>
                </a:solidFill>
                <a:latin typeface="+mj-lt"/>
              </a:defRPr>
            </a:lvl4pPr>
            <a:lvl5pPr marL="1385820" indent="0" algn="l">
              <a:buNone/>
              <a:defRPr sz="1815">
                <a:solidFill>
                  <a:schemeClr val="bg1"/>
                </a:solidFill>
                <a:latin typeface="+mj-lt"/>
              </a:defRPr>
            </a:lvl5pPr>
            <a:lvl6pPr marL="1847760" indent="0" algn="l">
              <a:buNone/>
              <a:defRPr sz="1815">
                <a:solidFill>
                  <a:schemeClr val="bg1"/>
                </a:solidFill>
                <a:latin typeface="+mj-lt"/>
              </a:defRPr>
            </a:lvl6pPr>
            <a:lvl7pPr marL="2309701" indent="0" algn="l">
              <a:buNone/>
              <a:defRPr sz="1815">
                <a:solidFill>
                  <a:schemeClr val="bg1"/>
                </a:solidFill>
                <a:latin typeface="+mj-lt"/>
              </a:defRPr>
            </a:lvl7pPr>
            <a:lvl8pPr marL="2771640" indent="0" algn="l">
              <a:buNone/>
              <a:defRPr sz="1815">
                <a:solidFill>
                  <a:schemeClr val="bg1"/>
                </a:solidFill>
                <a:latin typeface="+mj-lt"/>
              </a:defRPr>
            </a:lvl8pPr>
            <a:lvl9pPr marL="3233580" indent="0" algn="l">
              <a:buNone/>
              <a:defRPr sz="1815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/>
              <a:t>Subtitle and date (move higher if title is only one line)</a:t>
            </a:r>
          </a:p>
        </p:txBody>
      </p:sp>
      <p:sp>
        <p:nvSpPr>
          <p:cNvPr id="144" name="Text Placeholder 31"/>
          <p:cNvSpPr>
            <a:spLocks noGrp="1"/>
          </p:cNvSpPr>
          <p:nvPr>
            <p:ph type="body" sz="quarter" idx="10" hasCustomPrompt="1"/>
          </p:nvPr>
        </p:nvSpPr>
        <p:spPr bwMode="black">
          <a:xfrm>
            <a:off x="1895478" y="374905"/>
            <a:ext cx="4105655" cy="146304"/>
          </a:xfrm>
        </p:spPr>
        <p:txBody>
          <a:bodyPr/>
          <a:lstStyle>
            <a:lvl1pPr>
              <a:defRPr sz="1179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997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997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997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997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/>
              <a:t>www.pwc.com</a:t>
            </a:r>
          </a:p>
        </p:txBody>
      </p:sp>
    </p:spTree>
    <p:extLst>
      <p:ext uri="{BB962C8B-B14F-4D97-AF65-F5344CB8AC3E}">
        <p14:creationId xmlns:p14="http://schemas.microsoft.com/office/powerpoint/2010/main" val="6426732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>
            <a:off x="984729" y="1"/>
            <a:ext cx="8159272" cy="6635214"/>
            <a:chOff x="984728" y="0"/>
            <a:chExt cx="8159272" cy="6635214"/>
          </a:xfrm>
        </p:grpSpPr>
        <p:sp>
          <p:nvSpPr>
            <p:cNvPr id="21" name="Rectangle 158"/>
            <p:cNvSpPr>
              <a:spLocks noChangeArrowheads="1"/>
            </p:cNvSpPr>
            <p:nvPr userDrawn="1"/>
          </p:nvSpPr>
          <p:spPr bwMode="gray">
            <a:xfrm>
              <a:off x="1752600" y="685800"/>
              <a:ext cx="5638800" cy="2209800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22" name="Rectangle 159"/>
            <p:cNvSpPr>
              <a:spLocks noChangeArrowheads="1"/>
            </p:cNvSpPr>
            <p:nvPr userDrawn="1"/>
          </p:nvSpPr>
          <p:spPr bwMode="gray">
            <a:xfrm>
              <a:off x="8077200" y="2895600"/>
              <a:ext cx="619125" cy="327660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23" name="Rectangle 153"/>
            <p:cNvSpPr>
              <a:spLocks noChangeArrowheads="1"/>
            </p:cNvSpPr>
            <p:nvPr/>
          </p:nvSpPr>
          <p:spPr bwMode="gray">
            <a:xfrm>
              <a:off x="8686800" y="2895600"/>
              <a:ext cx="457200" cy="3276600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32" name="Rectangle 156"/>
            <p:cNvSpPr>
              <a:spLocks noChangeArrowheads="1"/>
            </p:cNvSpPr>
            <p:nvPr userDrawn="1"/>
          </p:nvSpPr>
          <p:spPr bwMode="gray">
            <a:xfrm>
              <a:off x="1752600" y="0"/>
              <a:ext cx="5638800" cy="685800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35" name="Rectangle 160"/>
            <p:cNvSpPr>
              <a:spLocks noChangeArrowheads="1"/>
            </p:cNvSpPr>
            <p:nvPr userDrawn="1"/>
          </p:nvSpPr>
          <p:spPr bwMode="gray">
            <a:xfrm>
              <a:off x="7391400" y="2895600"/>
              <a:ext cx="685800" cy="3276600"/>
            </a:xfrm>
            <a:prstGeom prst="rect">
              <a:avLst/>
            </a:prstGeom>
            <a:solidFill>
              <a:srgbClr val="D139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36" name="Rectangle 35"/>
            <p:cNvSpPr/>
            <p:nvPr userDrawn="1"/>
          </p:nvSpPr>
          <p:spPr bwMode="gray">
            <a:xfrm>
              <a:off x="1752600" y="2895600"/>
              <a:ext cx="5638800" cy="3276599"/>
            </a:xfrm>
            <a:prstGeom prst="rect">
              <a:avLst/>
            </a:prstGeom>
            <a:solidFill>
              <a:srgbClr val="C2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37" name="Rectangle 155"/>
            <p:cNvSpPr>
              <a:spLocks noChangeArrowheads="1"/>
            </p:cNvSpPr>
            <p:nvPr userDrawn="1"/>
          </p:nvSpPr>
          <p:spPr bwMode="gray">
            <a:xfrm>
              <a:off x="7391402" y="685800"/>
              <a:ext cx="685798" cy="2209800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41" name="Freeform 7"/>
            <p:cNvSpPr>
              <a:spLocks noEditPoints="1"/>
            </p:cNvSpPr>
            <p:nvPr userDrawn="1"/>
          </p:nvSpPr>
          <p:spPr bwMode="black">
            <a:xfrm>
              <a:off x="984728" y="6290558"/>
              <a:ext cx="914400" cy="344656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</p:grpSp>
      <p:sp>
        <p:nvSpPr>
          <p:cNvPr id="31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609601" y="3048001"/>
            <a:ext cx="914400" cy="762000"/>
          </a:xfrm>
        </p:spPr>
        <p:txBody>
          <a:bodyPr/>
          <a:lstStyle>
            <a:lvl1pPr>
              <a:defRPr sz="1360"/>
            </a:lvl1pPr>
          </a:lstStyle>
          <a:p>
            <a:r>
              <a:rPr lang="en-US" noProof="0" dirty="0"/>
              <a:t>Click icon to add picture</a:t>
            </a:r>
            <a:endParaRPr lang="en-GB" noProof="0" dirty="0"/>
          </a:p>
        </p:txBody>
      </p:sp>
      <p:grpSp>
        <p:nvGrpSpPr>
          <p:cNvPr id="3" name="Group 31"/>
          <p:cNvGrpSpPr/>
          <p:nvPr/>
        </p:nvGrpSpPr>
        <p:grpSpPr>
          <a:xfrm>
            <a:off x="489087" y="2901701"/>
            <a:ext cx="1209752" cy="151219"/>
            <a:chOff x="489087" y="2521685"/>
            <a:chExt cx="1209752" cy="151219"/>
          </a:xfrm>
        </p:grpSpPr>
        <p:cxnSp>
          <p:nvCxnSpPr>
            <p:cNvPr id="33" name="Straight Connector 32"/>
            <p:cNvCxnSpPr/>
            <p:nvPr userDrawn="1"/>
          </p:nvCxnSpPr>
          <p:spPr>
            <a:xfrm rot="10800000">
              <a:off x="489087" y="2521686"/>
              <a:ext cx="120975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 rot="5400000">
              <a:off x="413478" y="2597295"/>
              <a:ext cx="15121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7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64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add the presentation’s main title</a:t>
            </a:r>
          </a:p>
        </p:txBody>
      </p:sp>
      <p:sp>
        <p:nvSpPr>
          <p:cNvPr id="46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7" y="1828803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64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15">
                <a:solidFill>
                  <a:schemeClr val="bg1"/>
                </a:solidFill>
                <a:latin typeface="+mj-lt"/>
              </a:defRPr>
            </a:lvl2pPr>
            <a:lvl3pPr marL="461940" indent="0" algn="l">
              <a:buNone/>
              <a:defRPr sz="1815">
                <a:solidFill>
                  <a:schemeClr val="bg1"/>
                </a:solidFill>
                <a:latin typeface="+mj-lt"/>
              </a:defRPr>
            </a:lvl3pPr>
            <a:lvl4pPr marL="923880" indent="0" algn="l">
              <a:buNone/>
              <a:defRPr sz="1815">
                <a:solidFill>
                  <a:schemeClr val="bg1"/>
                </a:solidFill>
                <a:latin typeface="+mj-lt"/>
              </a:defRPr>
            </a:lvl4pPr>
            <a:lvl5pPr marL="1385820" indent="0" algn="l">
              <a:buNone/>
              <a:defRPr sz="1815">
                <a:solidFill>
                  <a:schemeClr val="bg1"/>
                </a:solidFill>
                <a:latin typeface="+mj-lt"/>
              </a:defRPr>
            </a:lvl5pPr>
            <a:lvl6pPr marL="1847760" indent="0" algn="l">
              <a:buNone/>
              <a:defRPr sz="1815">
                <a:solidFill>
                  <a:schemeClr val="bg1"/>
                </a:solidFill>
                <a:latin typeface="+mj-lt"/>
              </a:defRPr>
            </a:lvl6pPr>
            <a:lvl7pPr marL="2309701" indent="0" algn="l">
              <a:buNone/>
              <a:defRPr sz="1815">
                <a:solidFill>
                  <a:schemeClr val="bg1"/>
                </a:solidFill>
                <a:latin typeface="+mj-lt"/>
              </a:defRPr>
            </a:lvl7pPr>
            <a:lvl8pPr marL="2771640" indent="0" algn="l">
              <a:buNone/>
              <a:defRPr sz="1815">
                <a:solidFill>
                  <a:schemeClr val="bg1"/>
                </a:solidFill>
                <a:latin typeface="+mj-lt"/>
              </a:defRPr>
            </a:lvl8pPr>
            <a:lvl9pPr marL="3233580" indent="0" algn="l">
              <a:buNone/>
              <a:defRPr sz="1815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/>
              <a:t>Subtitle and date (move higher if title is only one line)</a:t>
            </a:r>
          </a:p>
        </p:txBody>
      </p:sp>
      <p:sp>
        <p:nvSpPr>
          <p:cNvPr id="47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8" y="374905"/>
            <a:ext cx="4105655" cy="146304"/>
          </a:xfrm>
        </p:spPr>
        <p:txBody>
          <a:bodyPr/>
          <a:lstStyle>
            <a:lvl1pPr>
              <a:defRPr sz="1179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997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997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997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997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/>
              <a:t>www.pwc.com</a:t>
            </a:r>
          </a:p>
        </p:txBody>
      </p:sp>
      <p:sp>
        <p:nvSpPr>
          <p:cNvPr id="50" name="Freeform 7"/>
          <p:cNvSpPr>
            <a:spLocks noEditPoints="1"/>
          </p:cNvSpPr>
          <p:nvPr/>
        </p:nvSpPr>
        <p:spPr bwMode="black">
          <a:xfrm>
            <a:off x="984728" y="6290559"/>
            <a:ext cx="914400" cy="344656"/>
          </a:xfrm>
          <a:custGeom>
            <a:avLst/>
            <a:gdLst/>
            <a:ahLst/>
            <a:cxnLst>
              <a:cxn ang="0">
                <a:pos x="581" y="233"/>
              </a:cxn>
              <a:cxn ang="0">
                <a:pos x="538" y="949"/>
              </a:cxn>
              <a:cxn ang="0">
                <a:pos x="630" y="946"/>
              </a:cxn>
              <a:cxn ang="0">
                <a:pos x="793" y="880"/>
              </a:cxn>
              <a:cxn ang="0">
                <a:pos x="886" y="728"/>
              </a:cxn>
              <a:cxn ang="0">
                <a:pos x="905" y="505"/>
              </a:cxn>
              <a:cxn ang="0">
                <a:pos x="850" y="329"/>
              </a:cxn>
              <a:cxn ang="0">
                <a:pos x="727" y="241"/>
              </a:cxn>
              <a:cxn ang="0">
                <a:pos x="521" y="3"/>
              </a:cxn>
              <a:cxn ang="0">
                <a:pos x="643" y="74"/>
              </a:cxn>
              <a:cxn ang="0">
                <a:pos x="761" y="24"/>
              </a:cxn>
              <a:cxn ang="0">
                <a:pos x="855" y="9"/>
              </a:cxn>
              <a:cxn ang="0">
                <a:pos x="1026" y="40"/>
              </a:cxn>
              <a:cxn ang="0">
                <a:pos x="1180" y="172"/>
              </a:cxn>
              <a:cxn ang="0">
                <a:pos x="1265" y="383"/>
              </a:cxn>
              <a:cxn ang="0">
                <a:pos x="1265" y="641"/>
              </a:cxn>
              <a:cxn ang="0">
                <a:pos x="1175" y="857"/>
              </a:cxn>
              <a:cxn ang="0">
                <a:pos x="1005" y="1006"/>
              </a:cxn>
              <a:cxn ang="0">
                <a:pos x="766" y="1074"/>
              </a:cxn>
              <a:cxn ang="0">
                <a:pos x="601" y="1074"/>
              </a:cxn>
              <a:cxn ang="0">
                <a:pos x="692" y="1447"/>
              </a:cxn>
              <a:cxn ang="0">
                <a:pos x="171" y="1408"/>
              </a:cxn>
              <a:cxn ang="0">
                <a:pos x="413" y="3"/>
              </a:cxn>
              <a:cxn ang="0">
                <a:pos x="3876" y="20"/>
              </a:cxn>
              <a:cxn ang="0">
                <a:pos x="4036" y="100"/>
              </a:cxn>
              <a:cxn ang="0">
                <a:pos x="4113" y="232"/>
              </a:cxn>
              <a:cxn ang="0">
                <a:pos x="4091" y="362"/>
              </a:cxn>
              <a:cxn ang="0">
                <a:pos x="3995" y="436"/>
              </a:cxn>
              <a:cxn ang="0">
                <a:pos x="3859" y="438"/>
              </a:cxn>
              <a:cxn ang="0">
                <a:pos x="3757" y="114"/>
              </a:cxn>
              <a:cxn ang="0">
                <a:pos x="3597" y="187"/>
              </a:cxn>
              <a:cxn ang="0">
                <a:pos x="3508" y="339"/>
              </a:cxn>
              <a:cxn ang="0">
                <a:pos x="3489" y="565"/>
              </a:cxn>
              <a:cxn ang="0">
                <a:pos x="3547" y="753"/>
              </a:cxn>
              <a:cxn ang="0">
                <a:pos x="3668" y="869"/>
              </a:cxn>
              <a:cxn ang="0">
                <a:pos x="3821" y="896"/>
              </a:cxn>
              <a:cxn ang="0">
                <a:pos x="3931" y="872"/>
              </a:cxn>
              <a:cxn ang="0">
                <a:pos x="4079" y="810"/>
              </a:cxn>
              <a:cxn ang="0">
                <a:pos x="4016" y="1024"/>
              </a:cxn>
              <a:cxn ang="0">
                <a:pos x="3830" y="1080"/>
              </a:cxn>
              <a:cxn ang="0">
                <a:pos x="3651" y="1095"/>
              </a:cxn>
              <a:cxn ang="0">
                <a:pos x="3426" y="1060"/>
              </a:cxn>
              <a:cxn ang="0">
                <a:pos x="3255" y="947"/>
              </a:cxn>
              <a:cxn ang="0">
                <a:pos x="3140" y="772"/>
              </a:cxn>
              <a:cxn ang="0">
                <a:pos x="3101" y="561"/>
              </a:cxn>
              <a:cxn ang="0">
                <a:pos x="3153" y="318"/>
              </a:cxn>
              <a:cxn ang="0">
                <a:pos x="3293" y="135"/>
              </a:cxn>
              <a:cxn ang="0">
                <a:pos x="3508" y="27"/>
              </a:cxn>
              <a:cxn ang="0">
                <a:pos x="2910" y="0"/>
              </a:cxn>
              <a:cxn ang="0">
                <a:pos x="3040" y="52"/>
              </a:cxn>
              <a:cxn ang="0">
                <a:pos x="3093" y="178"/>
              </a:cxn>
              <a:cxn ang="0">
                <a:pos x="3071" y="277"/>
              </a:cxn>
              <a:cxn ang="0">
                <a:pos x="3004" y="393"/>
              </a:cxn>
              <a:cxn ang="0">
                <a:pos x="2876" y="561"/>
              </a:cxn>
              <a:cxn ang="0">
                <a:pos x="1784" y="1078"/>
              </a:cxn>
              <a:cxn ang="0">
                <a:pos x="1313" y="118"/>
              </a:cxn>
              <a:cxn ang="0">
                <a:pos x="2247" y="25"/>
              </a:cxn>
              <a:cxn ang="0">
                <a:pos x="2759" y="62"/>
              </a:cxn>
              <a:cxn ang="0">
                <a:pos x="2872" y="4"/>
              </a:cxn>
            </a:cxnLst>
            <a:rect l="0" t="0" r="r" b="b"/>
            <a:pathLst>
              <a:path w="4127" h="1544">
                <a:moveTo>
                  <a:pt x="640" y="229"/>
                </a:moveTo>
                <a:lnTo>
                  <a:pt x="622" y="229"/>
                </a:lnTo>
                <a:lnTo>
                  <a:pt x="603" y="230"/>
                </a:lnTo>
                <a:lnTo>
                  <a:pt x="581" y="233"/>
                </a:lnTo>
                <a:lnTo>
                  <a:pt x="553" y="235"/>
                </a:lnTo>
                <a:lnTo>
                  <a:pt x="521" y="241"/>
                </a:lnTo>
                <a:lnTo>
                  <a:pt x="521" y="947"/>
                </a:lnTo>
                <a:lnTo>
                  <a:pt x="538" y="949"/>
                </a:lnTo>
                <a:lnTo>
                  <a:pt x="553" y="949"/>
                </a:lnTo>
                <a:lnTo>
                  <a:pt x="566" y="949"/>
                </a:lnTo>
                <a:lnTo>
                  <a:pt x="578" y="949"/>
                </a:lnTo>
                <a:lnTo>
                  <a:pt x="630" y="946"/>
                </a:lnTo>
                <a:lnTo>
                  <a:pt x="677" y="937"/>
                </a:lnTo>
                <a:lnTo>
                  <a:pt x="720" y="924"/>
                </a:lnTo>
                <a:lnTo>
                  <a:pt x="758" y="905"/>
                </a:lnTo>
                <a:lnTo>
                  <a:pt x="793" y="880"/>
                </a:lnTo>
                <a:lnTo>
                  <a:pt x="824" y="850"/>
                </a:lnTo>
                <a:lnTo>
                  <a:pt x="849" y="815"/>
                </a:lnTo>
                <a:lnTo>
                  <a:pt x="870" y="775"/>
                </a:lnTo>
                <a:lnTo>
                  <a:pt x="886" y="728"/>
                </a:lnTo>
                <a:lnTo>
                  <a:pt x="897" y="678"/>
                </a:lnTo>
                <a:lnTo>
                  <a:pt x="905" y="622"/>
                </a:lnTo>
                <a:lnTo>
                  <a:pt x="907" y="561"/>
                </a:lnTo>
                <a:lnTo>
                  <a:pt x="905" y="505"/>
                </a:lnTo>
                <a:lnTo>
                  <a:pt x="897" y="452"/>
                </a:lnTo>
                <a:lnTo>
                  <a:pt x="886" y="407"/>
                </a:lnTo>
                <a:lnTo>
                  <a:pt x="870" y="366"/>
                </a:lnTo>
                <a:lnTo>
                  <a:pt x="850" y="329"/>
                </a:lnTo>
                <a:lnTo>
                  <a:pt x="826" y="299"/>
                </a:lnTo>
                <a:lnTo>
                  <a:pt x="797" y="274"/>
                </a:lnTo>
                <a:lnTo>
                  <a:pt x="763" y="254"/>
                </a:lnTo>
                <a:lnTo>
                  <a:pt x="727" y="241"/>
                </a:lnTo>
                <a:lnTo>
                  <a:pt x="686" y="232"/>
                </a:lnTo>
                <a:lnTo>
                  <a:pt x="640" y="229"/>
                </a:lnTo>
                <a:close/>
                <a:moveTo>
                  <a:pt x="413" y="3"/>
                </a:moveTo>
                <a:lnTo>
                  <a:pt x="521" y="3"/>
                </a:lnTo>
                <a:lnTo>
                  <a:pt x="521" y="143"/>
                </a:lnTo>
                <a:lnTo>
                  <a:pt x="566" y="117"/>
                </a:lnTo>
                <a:lnTo>
                  <a:pt x="607" y="93"/>
                </a:lnTo>
                <a:lnTo>
                  <a:pt x="643" y="74"/>
                </a:lnTo>
                <a:lnTo>
                  <a:pt x="677" y="57"/>
                </a:lnTo>
                <a:lnTo>
                  <a:pt x="707" y="44"/>
                </a:lnTo>
                <a:lnTo>
                  <a:pt x="735" y="33"/>
                </a:lnTo>
                <a:lnTo>
                  <a:pt x="761" y="24"/>
                </a:lnTo>
                <a:lnTo>
                  <a:pt x="785" y="18"/>
                </a:lnTo>
                <a:lnTo>
                  <a:pt x="809" y="13"/>
                </a:lnTo>
                <a:lnTo>
                  <a:pt x="831" y="10"/>
                </a:lnTo>
                <a:lnTo>
                  <a:pt x="855" y="9"/>
                </a:lnTo>
                <a:lnTo>
                  <a:pt x="879" y="8"/>
                </a:lnTo>
                <a:lnTo>
                  <a:pt x="931" y="12"/>
                </a:lnTo>
                <a:lnTo>
                  <a:pt x="980" y="23"/>
                </a:lnTo>
                <a:lnTo>
                  <a:pt x="1026" y="40"/>
                </a:lnTo>
                <a:lnTo>
                  <a:pt x="1070" y="64"/>
                </a:lnTo>
                <a:lnTo>
                  <a:pt x="1110" y="94"/>
                </a:lnTo>
                <a:lnTo>
                  <a:pt x="1148" y="130"/>
                </a:lnTo>
                <a:lnTo>
                  <a:pt x="1180" y="172"/>
                </a:lnTo>
                <a:lnTo>
                  <a:pt x="1209" y="218"/>
                </a:lnTo>
                <a:lnTo>
                  <a:pt x="1233" y="268"/>
                </a:lnTo>
                <a:lnTo>
                  <a:pt x="1252" y="324"/>
                </a:lnTo>
                <a:lnTo>
                  <a:pt x="1265" y="383"/>
                </a:lnTo>
                <a:lnTo>
                  <a:pt x="1274" y="446"/>
                </a:lnTo>
                <a:lnTo>
                  <a:pt x="1278" y="512"/>
                </a:lnTo>
                <a:lnTo>
                  <a:pt x="1274" y="578"/>
                </a:lnTo>
                <a:lnTo>
                  <a:pt x="1265" y="641"/>
                </a:lnTo>
                <a:lnTo>
                  <a:pt x="1252" y="701"/>
                </a:lnTo>
                <a:lnTo>
                  <a:pt x="1232" y="756"/>
                </a:lnTo>
                <a:lnTo>
                  <a:pt x="1205" y="809"/>
                </a:lnTo>
                <a:lnTo>
                  <a:pt x="1175" y="857"/>
                </a:lnTo>
                <a:lnTo>
                  <a:pt x="1140" y="901"/>
                </a:lnTo>
                <a:lnTo>
                  <a:pt x="1099" y="941"/>
                </a:lnTo>
                <a:lnTo>
                  <a:pt x="1054" y="976"/>
                </a:lnTo>
                <a:lnTo>
                  <a:pt x="1005" y="1006"/>
                </a:lnTo>
                <a:lnTo>
                  <a:pt x="951" y="1031"/>
                </a:lnTo>
                <a:lnTo>
                  <a:pt x="894" y="1051"/>
                </a:lnTo>
                <a:lnTo>
                  <a:pt x="831" y="1065"/>
                </a:lnTo>
                <a:lnTo>
                  <a:pt x="766" y="1074"/>
                </a:lnTo>
                <a:lnTo>
                  <a:pt x="696" y="1078"/>
                </a:lnTo>
                <a:lnTo>
                  <a:pt x="670" y="1078"/>
                </a:lnTo>
                <a:lnTo>
                  <a:pt x="637" y="1076"/>
                </a:lnTo>
                <a:lnTo>
                  <a:pt x="601" y="1074"/>
                </a:lnTo>
                <a:lnTo>
                  <a:pt x="561" y="1071"/>
                </a:lnTo>
                <a:lnTo>
                  <a:pt x="521" y="1068"/>
                </a:lnTo>
                <a:lnTo>
                  <a:pt x="521" y="1408"/>
                </a:lnTo>
                <a:lnTo>
                  <a:pt x="692" y="1447"/>
                </a:lnTo>
                <a:lnTo>
                  <a:pt x="692" y="1544"/>
                </a:lnTo>
                <a:lnTo>
                  <a:pt x="18" y="1544"/>
                </a:lnTo>
                <a:lnTo>
                  <a:pt x="18" y="1447"/>
                </a:lnTo>
                <a:lnTo>
                  <a:pt x="171" y="1408"/>
                </a:lnTo>
                <a:lnTo>
                  <a:pt x="171" y="229"/>
                </a:lnTo>
                <a:lnTo>
                  <a:pt x="0" y="229"/>
                </a:lnTo>
                <a:lnTo>
                  <a:pt x="0" y="128"/>
                </a:lnTo>
                <a:lnTo>
                  <a:pt x="413" y="3"/>
                </a:lnTo>
                <a:close/>
                <a:moveTo>
                  <a:pt x="3711" y="0"/>
                </a:moveTo>
                <a:lnTo>
                  <a:pt x="3770" y="3"/>
                </a:lnTo>
                <a:lnTo>
                  <a:pt x="3825" y="9"/>
                </a:lnTo>
                <a:lnTo>
                  <a:pt x="3876" y="20"/>
                </a:lnTo>
                <a:lnTo>
                  <a:pt x="3923" y="34"/>
                </a:lnTo>
                <a:lnTo>
                  <a:pt x="3965" y="53"/>
                </a:lnTo>
                <a:lnTo>
                  <a:pt x="4004" y="75"/>
                </a:lnTo>
                <a:lnTo>
                  <a:pt x="4036" y="100"/>
                </a:lnTo>
                <a:lnTo>
                  <a:pt x="4064" y="129"/>
                </a:lnTo>
                <a:lnTo>
                  <a:pt x="4086" y="160"/>
                </a:lnTo>
                <a:lnTo>
                  <a:pt x="4103" y="194"/>
                </a:lnTo>
                <a:lnTo>
                  <a:pt x="4113" y="232"/>
                </a:lnTo>
                <a:lnTo>
                  <a:pt x="4117" y="271"/>
                </a:lnTo>
                <a:lnTo>
                  <a:pt x="4114" y="304"/>
                </a:lnTo>
                <a:lnTo>
                  <a:pt x="4105" y="334"/>
                </a:lnTo>
                <a:lnTo>
                  <a:pt x="4091" y="362"/>
                </a:lnTo>
                <a:lnTo>
                  <a:pt x="4074" y="387"/>
                </a:lnTo>
                <a:lnTo>
                  <a:pt x="4051" y="407"/>
                </a:lnTo>
                <a:lnTo>
                  <a:pt x="4025" y="423"/>
                </a:lnTo>
                <a:lnTo>
                  <a:pt x="3995" y="436"/>
                </a:lnTo>
                <a:lnTo>
                  <a:pt x="3961" y="443"/>
                </a:lnTo>
                <a:lnTo>
                  <a:pt x="3925" y="446"/>
                </a:lnTo>
                <a:lnTo>
                  <a:pt x="3891" y="444"/>
                </a:lnTo>
                <a:lnTo>
                  <a:pt x="3859" y="438"/>
                </a:lnTo>
                <a:lnTo>
                  <a:pt x="3826" y="428"/>
                </a:lnTo>
                <a:lnTo>
                  <a:pt x="3792" y="413"/>
                </a:lnTo>
                <a:lnTo>
                  <a:pt x="3757" y="394"/>
                </a:lnTo>
                <a:lnTo>
                  <a:pt x="3757" y="114"/>
                </a:lnTo>
                <a:lnTo>
                  <a:pt x="3711" y="125"/>
                </a:lnTo>
                <a:lnTo>
                  <a:pt x="3668" y="140"/>
                </a:lnTo>
                <a:lnTo>
                  <a:pt x="3631" y="162"/>
                </a:lnTo>
                <a:lnTo>
                  <a:pt x="3597" y="187"/>
                </a:lnTo>
                <a:lnTo>
                  <a:pt x="3568" y="218"/>
                </a:lnTo>
                <a:lnTo>
                  <a:pt x="3543" y="253"/>
                </a:lnTo>
                <a:lnTo>
                  <a:pt x="3523" y="294"/>
                </a:lnTo>
                <a:lnTo>
                  <a:pt x="3508" y="339"/>
                </a:lnTo>
                <a:lnTo>
                  <a:pt x="3497" y="391"/>
                </a:lnTo>
                <a:lnTo>
                  <a:pt x="3489" y="447"/>
                </a:lnTo>
                <a:lnTo>
                  <a:pt x="3487" y="507"/>
                </a:lnTo>
                <a:lnTo>
                  <a:pt x="3489" y="565"/>
                </a:lnTo>
                <a:lnTo>
                  <a:pt x="3497" y="617"/>
                </a:lnTo>
                <a:lnTo>
                  <a:pt x="3509" y="667"/>
                </a:lnTo>
                <a:lnTo>
                  <a:pt x="3526" y="712"/>
                </a:lnTo>
                <a:lnTo>
                  <a:pt x="3547" y="753"/>
                </a:lnTo>
                <a:lnTo>
                  <a:pt x="3571" y="790"/>
                </a:lnTo>
                <a:lnTo>
                  <a:pt x="3600" y="821"/>
                </a:lnTo>
                <a:lnTo>
                  <a:pt x="3632" y="847"/>
                </a:lnTo>
                <a:lnTo>
                  <a:pt x="3668" y="869"/>
                </a:lnTo>
                <a:lnTo>
                  <a:pt x="3707" y="885"/>
                </a:lnTo>
                <a:lnTo>
                  <a:pt x="3750" y="894"/>
                </a:lnTo>
                <a:lnTo>
                  <a:pt x="3795" y="897"/>
                </a:lnTo>
                <a:lnTo>
                  <a:pt x="3821" y="896"/>
                </a:lnTo>
                <a:lnTo>
                  <a:pt x="3847" y="894"/>
                </a:lnTo>
                <a:lnTo>
                  <a:pt x="3874" y="889"/>
                </a:lnTo>
                <a:lnTo>
                  <a:pt x="3901" y="881"/>
                </a:lnTo>
                <a:lnTo>
                  <a:pt x="3931" y="872"/>
                </a:lnTo>
                <a:lnTo>
                  <a:pt x="3964" y="861"/>
                </a:lnTo>
                <a:lnTo>
                  <a:pt x="3999" y="846"/>
                </a:lnTo>
                <a:lnTo>
                  <a:pt x="4036" y="830"/>
                </a:lnTo>
                <a:lnTo>
                  <a:pt x="4079" y="810"/>
                </a:lnTo>
                <a:lnTo>
                  <a:pt x="4127" y="787"/>
                </a:lnTo>
                <a:lnTo>
                  <a:pt x="4127" y="976"/>
                </a:lnTo>
                <a:lnTo>
                  <a:pt x="4069" y="1001"/>
                </a:lnTo>
                <a:lnTo>
                  <a:pt x="4016" y="1024"/>
                </a:lnTo>
                <a:lnTo>
                  <a:pt x="3966" y="1041"/>
                </a:lnTo>
                <a:lnTo>
                  <a:pt x="3919" y="1058"/>
                </a:lnTo>
                <a:lnTo>
                  <a:pt x="3874" y="1070"/>
                </a:lnTo>
                <a:lnTo>
                  <a:pt x="3830" y="1080"/>
                </a:lnTo>
                <a:lnTo>
                  <a:pt x="3786" y="1086"/>
                </a:lnTo>
                <a:lnTo>
                  <a:pt x="3742" y="1091"/>
                </a:lnTo>
                <a:lnTo>
                  <a:pt x="3697" y="1094"/>
                </a:lnTo>
                <a:lnTo>
                  <a:pt x="3651" y="1095"/>
                </a:lnTo>
                <a:lnTo>
                  <a:pt x="3588" y="1093"/>
                </a:lnTo>
                <a:lnTo>
                  <a:pt x="3530" y="1086"/>
                </a:lnTo>
                <a:lnTo>
                  <a:pt x="3476" y="1075"/>
                </a:lnTo>
                <a:lnTo>
                  <a:pt x="3426" y="1060"/>
                </a:lnTo>
                <a:lnTo>
                  <a:pt x="3378" y="1039"/>
                </a:lnTo>
                <a:lnTo>
                  <a:pt x="3334" y="1014"/>
                </a:lnTo>
                <a:lnTo>
                  <a:pt x="3294" y="984"/>
                </a:lnTo>
                <a:lnTo>
                  <a:pt x="3255" y="947"/>
                </a:lnTo>
                <a:lnTo>
                  <a:pt x="3219" y="907"/>
                </a:lnTo>
                <a:lnTo>
                  <a:pt x="3188" y="865"/>
                </a:lnTo>
                <a:lnTo>
                  <a:pt x="3162" y="820"/>
                </a:lnTo>
                <a:lnTo>
                  <a:pt x="3140" y="772"/>
                </a:lnTo>
                <a:lnTo>
                  <a:pt x="3124" y="722"/>
                </a:lnTo>
                <a:lnTo>
                  <a:pt x="3111" y="670"/>
                </a:lnTo>
                <a:lnTo>
                  <a:pt x="3104" y="616"/>
                </a:lnTo>
                <a:lnTo>
                  <a:pt x="3101" y="561"/>
                </a:lnTo>
                <a:lnTo>
                  <a:pt x="3105" y="494"/>
                </a:lnTo>
                <a:lnTo>
                  <a:pt x="3115" y="433"/>
                </a:lnTo>
                <a:lnTo>
                  <a:pt x="3130" y="373"/>
                </a:lnTo>
                <a:lnTo>
                  <a:pt x="3153" y="318"/>
                </a:lnTo>
                <a:lnTo>
                  <a:pt x="3179" y="267"/>
                </a:lnTo>
                <a:lnTo>
                  <a:pt x="3213" y="219"/>
                </a:lnTo>
                <a:lnTo>
                  <a:pt x="3250" y="175"/>
                </a:lnTo>
                <a:lnTo>
                  <a:pt x="3293" y="135"/>
                </a:lnTo>
                <a:lnTo>
                  <a:pt x="3341" y="102"/>
                </a:lnTo>
                <a:lnTo>
                  <a:pt x="3392" y="72"/>
                </a:lnTo>
                <a:lnTo>
                  <a:pt x="3448" y="47"/>
                </a:lnTo>
                <a:lnTo>
                  <a:pt x="3508" y="27"/>
                </a:lnTo>
                <a:lnTo>
                  <a:pt x="3573" y="12"/>
                </a:lnTo>
                <a:lnTo>
                  <a:pt x="3640" y="3"/>
                </a:lnTo>
                <a:lnTo>
                  <a:pt x="3711" y="0"/>
                </a:lnTo>
                <a:close/>
                <a:moveTo>
                  <a:pt x="2910" y="0"/>
                </a:moveTo>
                <a:lnTo>
                  <a:pt x="2948" y="4"/>
                </a:lnTo>
                <a:lnTo>
                  <a:pt x="2983" y="14"/>
                </a:lnTo>
                <a:lnTo>
                  <a:pt x="3014" y="30"/>
                </a:lnTo>
                <a:lnTo>
                  <a:pt x="3040" y="52"/>
                </a:lnTo>
                <a:lnTo>
                  <a:pt x="3063" y="78"/>
                </a:lnTo>
                <a:lnTo>
                  <a:pt x="3079" y="109"/>
                </a:lnTo>
                <a:lnTo>
                  <a:pt x="3089" y="142"/>
                </a:lnTo>
                <a:lnTo>
                  <a:pt x="3093" y="178"/>
                </a:lnTo>
                <a:lnTo>
                  <a:pt x="3091" y="203"/>
                </a:lnTo>
                <a:lnTo>
                  <a:pt x="3088" y="227"/>
                </a:lnTo>
                <a:lnTo>
                  <a:pt x="3081" y="252"/>
                </a:lnTo>
                <a:lnTo>
                  <a:pt x="3071" y="277"/>
                </a:lnTo>
                <a:lnTo>
                  <a:pt x="3060" y="303"/>
                </a:lnTo>
                <a:lnTo>
                  <a:pt x="3044" y="331"/>
                </a:lnTo>
                <a:lnTo>
                  <a:pt x="3025" y="361"/>
                </a:lnTo>
                <a:lnTo>
                  <a:pt x="3004" y="393"/>
                </a:lnTo>
                <a:lnTo>
                  <a:pt x="2978" y="429"/>
                </a:lnTo>
                <a:lnTo>
                  <a:pt x="2948" y="468"/>
                </a:lnTo>
                <a:lnTo>
                  <a:pt x="2914" y="512"/>
                </a:lnTo>
                <a:lnTo>
                  <a:pt x="2876" y="561"/>
                </a:lnTo>
                <a:lnTo>
                  <a:pt x="2472" y="1078"/>
                </a:lnTo>
                <a:lnTo>
                  <a:pt x="2182" y="1078"/>
                </a:lnTo>
                <a:lnTo>
                  <a:pt x="2182" y="424"/>
                </a:lnTo>
                <a:lnTo>
                  <a:pt x="1784" y="1078"/>
                </a:lnTo>
                <a:lnTo>
                  <a:pt x="1518" y="1078"/>
                </a:lnTo>
                <a:lnTo>
                  <a:pt x="1518" y="234"/>
                </a:lnTo>
                <a:lnTo>
                  <a:pt x="1313" y="214"/>
                </a:lnTo>
                <a:lnTo>
                  <a:pt x="1313" y="118"/>
                </a:lnTo>
                <a:lnTo>
                  <a:pt x="1690" y="25"/>
                </a:lnTo>
                <a:lnTo>
                  <a:pt x="1832" y="25"/>
                </a:lnTo>
                <a:lnTo>
                  <a:pt x="1832" y="713"/>
                </a:lnTo>
                <a:lnTo>
                  <a:pt x="2247" y="25"/>
                </a:lnTo>
                <a:lnTo>
                  <a:pt x="2497" y="25"/>
                </a:lnTo>
                <a:lnTo>
                  <a:pt x="2497" y="822"/>
                </a:lnTo>
                <a:lnTo>
                  <a:pt x="2759" y="473"/>
                </a:lnTo>
                <a:lnTo>
                  <a:pt x="2759" y="62"/>
                </a:lnTo>
                <a:lnTo>
                  <a:pt x="2779" y="44"/>
                </a:lnTo>
                <a:lnTo>
                  <a:pt x="2806" y="27"/>
                </a:lnTo>
                <a:lnTo>
                  <a:pt x="2837" y="13"/>
                </a:lnTo>
                <a:lnTo>
                  <a:pt x="2872" y="4"/>
                </a:lnTo>
                <a:lnTo>
                  <a:pt x="291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/>
          <a:p>
            <a:pPr defTabSz="923880"/>
            <a:endParaRPr lang="en-GB" sz="1815" dirty="0">
              <a:solidFill>
                <a:srgbClr val="000000"/>
              </a:solidFill>
            </a:endParaRPr>
          </a:p>
        </p:txBody>
      </p:sp>
      <p:sp>
        <p:nvSpPr>
          <p:cNvPr id="24" name="Rectangle 37"/>
          <p:cNvSpPr>
            <a:spLocks noChangeArrowheads="1"/>
          </p:cNvSpPr>
          <p:nvPr/>
        </p:nvSpPr>
        <p:spPr bwMode="black">
          <a:xfrm>
            <a:off x="1524000" y="6172204"/>
            <a:ext cx="228600" cy="45719"/>
          </a:xfrm>
          <a:prstGeom prst="rect">
            <a:avLst/>
          </a:prstGeom>
          <a:solidFill>
            <a:srgbClr val="A10000"/>
          </a:solidFill>
          <a:ln w="0">
            <a:solidFill>
              <a:srgbClr val="A10000"/>
            </a:solidFill>
            <a:prstDash val="solid"/>
            <a:miter lim="800000"/>
            <a:headEnd/>
            <a:tailEnd/>
          </a:ln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/>
          <a:p>
            <a:pPr defTabSz="923880"/>
            <a:endParaRPr lang="en-GB" sz="181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15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2C39-3DE8-48D9-A7D1-AEFEFAA74EE6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5C4B-DB43-451C-9735-8D139A1A1C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2683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/>
          <p:nvPr/>
        </p:nvGrpSpPr>
        <p:grpSpPr>
          <a:xfrm>
            <a:off x="984729" y="1"/>
            <a:ext cx="8159272" cy="6635214"/>
            <a:chOff x="984728" y="0"/>
            <a:chExt cx="8159272" cy="6635214"/>
          </a:xfrm>
        </p:grpSpPr>
        <p:sp>
          <p:nvSpPr>
            <p:cNvPr id="27" name="Rectangle 158"/>
            <p:cNvSpPr>
              <a:spLocks noChangeArrowheads="1"/>
            </p:cNvSpPr>
            <p:nvPr userDrawn="1"/>
          </p:nvSpPr>
          <p:spPr bwMode="gray">
            <a:xfrm>
              <a:off x="1752600" y="685800"/>
              <a:ext cx="5638800" cy="2209800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28" name="Rectangle 159"/>
            <p:cNvSpPr>
              <a:spLocks noChangeArrowheads="1"/>
            </p:cNvSpPr>
            <p:nvPr userDrawn="1"/>
          </p:nvSpPr>
          <p:spPr bwMode="gray">
            <a:xfrm>
              <a:off x="8077200" y="2895600"/>
              <a:ext cx="619125" cy="327660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29" name="Rectangle 153"/>
            <p:cNvSpPr>
              <a:spLocks noChangeArrowheads="1"/>
            </p:cNvSpPr>
            <p:nvPr/>
          </p:nvSpPr>
          <p:spPr bwMode="gray">
            <a:xfrm>
              <a:off x="8686800" y="2895600"/>
              <a:ext cx="457200" cy="3276600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30" name="Rectangle 156"/>
            <p:cNvSpPr>
              <a:spLocks noChangeArrowheads="1"/>
            </p:cNvSpPr>
            <p:nvPr userDrawn="1"/>
          </p:nvSpPr>
          <p:spPr bwMode="gray">
            <a:xfrm>
              <a:off x="1752600" y="0"/>
              <a:ext cx="5638800" cy="685800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31" name="Rectangle 160"/>
            <p:cNvSpPr>
              <a:spLocks noChangeArrowheads="1"/>
            </p:cNvSpPr>
            <p:nvPr userDrawn="1"/>
          </p:nvSpPr>
          <p:spPr bwMode="gray">
            <a:xfrm>
              <a:off x="7391400" y="2895600"/>
              <a:ext cx="685800" cy="3276600"/>
            </a:xfrm>
            <a:prstGeom prst="rect">
              <a:avLst/>
            </a:prstGeom>
            <a:solidFill>
              <a:srgbClr val="D139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32" name="Rectangle 31"/>
            <p:cNvSpPr/>
            <p:nvPr userDrawn="1"/>
          </p:nvSpPr>
          <p:spPr bwMode="gray">
            <a:xfrm>
              <a:off x="1752600" y="2895600"/>
              <a:ext cx="5638800" cy="3276599"/>
            </a:xfrm>
            <a:prstGeom prst="rect">
              <a:avLst/>
            </a:prstGeom>
            <a:solidFill>
              <a:srgbClr val="C2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33" name="Rectangle 155"/>
            <p:cNvSpPr>
              <a:spLocks noChangeArrowheads="1"/>
            </p:cNvSpPr>
            <p:nvPr userDrawn="1"/>
          </p:nvSpPr>
          <p:spPr bwMode="gray">
            <a:xfrm>
              <a:off x="7391402" y="685800"/>
              <a:ext cx="685798" cy="2209800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36" name="Freeform 7"/>
            <p:cNvSpPr>
              <a:spLocks noEditPoints="1"/>
            </p:cNvSpPr>
            <p:nvPr userDrawn="1"/>
          </p:nvSpPr>
          <p:spPr bwMode="black">
            <a:xfrm>
              <a:off x="984728" y="6290558"/>
              <a:ext cx="914400" cy="344656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</p:grpSp>
      <p:sp>
        <p:nvSpPr>
          <p:cNvPr id="54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7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64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the presentation’s main title</a:t>
            </a:r>
          </a:p>
        </p:txBody>
      </p:sp>
      <p:sp>
        <p:nvSpPr>
          <p:cNvPr id="55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7" y="1828803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64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15">
                <a:solidFill>
                  <a:schemeClr val="bg1"/>
                </a:solidFill>
                <a:latin typeface="+mj-lt"/>
              </a:defRPr>
            </a:lvl2pPr>
            <a:lvl3pPr marL="461940" indent="0" algn="l">
              <a:buNone/>
              <a:defRPr sz="1815">
                <a:solidFill>
                  <a:schemeClr val="bg1"/>
                </a:solidFill>
                <a:latin typeface="+mj-lt"/>
              </a:defRPr>
            </a:lvl3pPr>
            <a:lvl4pPr marL="923880" indent="0" algn="l">
              <a:buNone/>
              <a:defRPr sz="1815">
                <a:solidFill>
                  <a:schemeClr val="bg1"/>
                </a:solidFill>
                <a:latin typeface="+mj-lt"/>
              </a:defRPr>
            </a:lvl4pPr>
            <a:lvl5pPr marL="1385820" indent="0" algn="l">
              <a:buNone/>
              <a:defRPr sz="1815">
                <a:solidFill>
                  <a:schemeClr val="bg1"/>
                </a:solidFill>
                <a:latin typeface="+mj-lt"/>
              </a:defRPr>
            </a:lvl5pPr>
            <a:lvl6pPr marL="1847760" indent="0" algn="l">
              <a:buNone/>
              <a:defRPr sz="1815">
                <a:solidFill>
                  <a:schemeClr val="bg1"/>
                </a:solidFill>
                <a:latin typeface="+mj-lt"/>
              </a:defRPr>
            </a:lvl6pPr>
            <a:lvl7pPr marL="2309701" indent="0" algn="l">
              <a:buNone/>
              <a:defRPr sz="1815">
                <a:solidFill>
                  <a:schemeClr val="bg1"/>
                </a:solidFill>
                <a:latin typeface="+mj-lt"/>
              </a:defRPr>
            </a:lvl7pPr>
            <a:lvl8pPr marL="2771640" indent="0" algn="l">
              <a:buNone/>
              <a:defRPr sz="1815">
                <a:solidFill>
                  <a:schemeClr val="bg1"/>
                </a:solidFill>
                <a:latin typeface="+mj-lt"/>
              </a:defRPr>
            </a:lvl8pPr>
            <a:lvl9pPr marL="3233580" indent="0" algn="l">
              <a:buNone/>
              <a:defRPr sz="1815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/>
              <a:t>Subtitle and date (move higher if title is only one line)</a:t>
            </a:r>
          </a:p>
        </p:txBody>
      </p:sp>
      <p:sp>
        <p:nvSpPr>
          <p:cNvPr id="56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8" y="374905"/>
            <a:ext cx="4105655" cy="146304"/>
          </a:xfrm>
        </p:spPr>
        <p:txBody>
          <a:bodyPr/>
          <a:lstStyle>
            <a:lvl1pPr>
              <a:defRPr sz="1179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997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997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997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997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/>
              <a:t>www.pwc.com</a:t>
            </a:r>
          </a:p>
        </p:txBody>
      </p:sp>
      <p:sp>
        <p:nvSpPr>
          <p:cNvPr id="59" name="Freeform 7"/>
          <p:cNvSpPr>
            <a:spLocks noEditPoints="1"/>
          </p:cNvSpPr>
          <p:nvPr/>
        </p:nvSpPr>
        <p:spPr bwMode="black">
          <a:xfrm>
            <a:off x="984728" y="6290559"/>
            <a:ext cx="914400" cy="344656"/>
          </a:xfrm>
          <a:custGeom>
            <a:avLst/>
            <a:gdLst/>
            <a:ahLst/>
            <a:cxnLst>
              <a:cxn ang="0">
                <a:pos x="581" y="233"/>
              </a:cxn>
              <a:cxn ang="0">
                <a:pos x="538" y="949"/>
              </a:cxn>
              <a:cxn ang="0">
                <a:pos x="630" y="946"/>
              </a:cxn>
              <a:cxn ang="0">
                <a:pos x="793" y="880"/>
              </a:cxn>
              <a:cxn ang="0">
                <a:pos x="886" y="728"/>
              </a:cxn>
              <a:cxn ang="0">
                <a:pos x="905" y="505"/>
              </a:cxn>
              <a:cxn ang="0">
                <a:pos x="850" y="329"/>
              </a:cxn>
              <a:cxn ang="0">
                <a:pos x="727" y="241"/>
              </a:cxn>
              <a:cxn ang="0">
                <a:pos x="521" y="3"/>
              </a:cxn>
              <a:cxn ang="0">
                <a:pos x="643" y="74"/>
              </a:cxn>
              <a:cxn ang="0">
                <a:pos x="761" y="24"/>
              </a:cxn>
              <a:cxn ang="0">
                <a:pos x="855" y="9"/>
              </a:cxn>
              <a:cxn ang="0">
                <a:pos x="1026" y="40"/>
              </a:cxn>
              <a:cxn ang="0">
                <a:pos x="1180" y="172"/>
              </a:cxn>
              <a:cxn ang="0">
                <a:pos x="1265" y="383"/>
              </a:cxn>
              <a:cxn ang="0">
                <a:pos x="1265" y="641"/>
              </a:cxn>
              <a:cxn ang="0">
                <a:pos x="1175" y="857"/>
              </a:cxn>
              <a:cxn ang="0">
                <a:pos x="1005" y="1006"/>
              </a:cxn>
              <a:cxn ang="0">
                <a:pos x="766" y="1074"/>
              </a:cxn>
              <a:cxn ang="0">
                <a:pos x="601" y="1074"/>
              </a:cxn>
              <a:cxn ang="0">
                <a:pos x="692" y="1447"/>
              </a:cxn>
              <a:cxn ang="0">
                <a:pos x="171" y="1408"/>
              </a:cxn>
              <a:cxn ang="0">
                <a:pos x="413" y="3"/>
              </a:cxn>
              <a:cxn ang="0">
                <a:pos x="3876" y="20"/>
              </a:cxn>
              <a:cxn ang="0">
                <a:pos x="4036" y="100"/>
              </a:cxn>
              <a:cxn ang="0">
                <a:pos x="4113" y="232"/>
              </a:cxn>
              <a:cxn ang="0">
                <a:pos x="4091" y="362"/>
              </a:cxn>
              <a:cxn ang="0">
                <a:pos x="3995" y="436"/>
              </a:cxn>
              <a:cxn ang="0">
                <a:pos x="3859" y="438"/>
              </a:cxn>
              <a:cxn ang="0">
                <a:pos x="3757" y="114"/>
              </a:cxn>
              <a:cxn ang="0">
                <a:pos x="3597" y="187"/>
              </a:cxn>
              <a:cxn ang="0">
                <a:pos x="3508" y="339"/>
              </a:cxn>
              <a:cxn ang="0">
                <a:pos x="3489" y="565"/>
              </a:cxn>
              <a:cxn ang="0">
                <a:pos x="3547" y="753"/>
              </a:cxn>
              <a:cxn ang="0">
                <a:pos x="3668" y="869"/>
              </a:cxn>
              <a:cxn ang="0">
                <a:pos x="3821" y="896"/>
              </a:cxn>
              <a:cxn ang="0">
                <a:pos x="3931" y="872"/>
              </a:cxn>
              <a:cxn ang="0">
                <a:pos x="4079" y="810"/>
              </a:cxn>
              <a:cxn ang="0">
                <a:pos x="4016" y="1024"/>
              </a:cxn>
              <a:cxn ang="0">
                <a:pos x="3830" y="1080"/>
              </a:cxn>
              <a:cxn ang="0">
                <a:pos x="3651" y="1095"/>
              </a:cxn>
              <a:cxn ang="0">
                <a:pos x="3426" y="1060"/>
              </a:cxn>
              <a:cxn ang="0">
                <a:pos x="3255" y="947"/>
              </a:cxn>
              <a:cxn ang="0">
                <a:pos x="3140" y="772"/>
              </a:cxn>
              <a:cxn ang="0">
                <a:pos x="3101" y="561"/>
              </a:cxn>
              <a:cxn ang="0">
                <a:pos x="3153" y="318"/>
              </a:cxn>
              <a:cxn ang="0">
                <a:pos x="3293" y="135"/>
              </a:cxn>
              <a:cxn ang="0">
                <a:pos x="3508" y="27"/>
              </a:cxn>
              <a:cxn ang="0">
                <a:pos x="2910" y="0"/>
              </a:cxn>
              <a:cxn ang="0">
                <a:pos x="3040" y="52"/>
              </a:cxn>
              <a:cxn ang="0">
                <a:pos x="3093" y="178"/>
              </a:cxn>
              <a:cxn ang="0">
                <a:pos x="3071" y="277"/>
              </a:cxn>
              <a:cxn ang="0">
                <a:pos x="3004" y="393"/>
              </a:cxn>
              <a:cxn ang="0">
                <a:pos x="2876" y="561"/>
              </a:cxn>
              <a:cxn ang="0">
                <a:pos x="1784" y="1078"/>
              </a:cxn>
              <a:cxn ang="0">
                <a:pos x="1313" y="118"/>
              </a:cxn>
              <a:cxn ang="0">
                <a:pos x="2247" y="25"/>
              </a:cxn>
              <a:cxn ang="0">
                <a:pos x="2759" y="62"/>
              </a:cxn>
              <a:cxn ang="0">
                <a:pos x="2872" y="4"/>
              </a:cxn>
            </a:cxnLst>
            <a:rect l="0" t="0" r="r" b="b"/>
            <a:pathLst>
              <a:path w="4127" h="1544">
                <a:moveTo>
                  <a:pt x="640" y="229"/>
                </a:moveTo>
                <a:lnTo>
                  <a:pt x="622" y="229"/>
                </a:lnTo>
                <a:lnTo>
                  <a:pt x="603" y="230"/>
                </a:lnTo>
                <a:lnTo>
                  <a:pt x="581" y="233"/>
                </a:lnTo>
                <a:lnTo>
                  <a:pt x="553" y="235"/>
                </a:lnTo>
                <a:lnTo>
                  <a:pt x="521" y="241"/>
                </a:lnTo>
                <a:lnTo>
                  <a:pt x="521" y="947"/>
                </a:lnTo>
                <a:lnTo>
                  <a:pt x="538" y="949"/>
                </a:lnTo>
                <a:lnTo>
                  <a:pt x="553" y="949"/>
                </a:lnTo>
                <a:lnTo>
                  <a:pt x="566" y="949"/>
                </a:lnTo>
                <a:lnTo>
                  <a:pt x="578" y="949"/>
                </a:lnTo>
                <a:lnTo>
                  <a:pt x="630" y="946"/>
                </a:lnTo>
                <a:lnTo>
                  <a:pt x="677" y="937"/>
                </a:lnTo>
                <a:lnTo>
                  <a:pt x="720" y="924"/>
                </a:lnTo>
                <a:lnTo>
                  <a:pt x="758" y="905"/>
                </a:lnTo>
                <a:lnTo>
                  <a:pt x="793" y="880"/>
                </a:lnTo>
                <a:lnTo>
                  <a:pt x="824" y="850"/>
                </a:lnTo>
                <a:lnTo>
                  <a:pt x="849" y="815"/>
                </a:lnTo>
                <a:lnTo>
                  <a:pt x="870" y="775"/>
                </a:lnTo>
                <a:lnTo>
                  <a:pt x="886" y="728"/>
                </a:lnTo>
                <a:lnTo>
                  <a:pt x="897" y="678"/>
                </a:lnTo>
                <a:lnTo>
                  <a:pt x="905" y="622"/>
                </a:lnTo>
                <a:lnTo>
                  <a:pt x="907" y="561"/>
                </a:lnTo>
                <a:lnTo>
                  <a:pt x="905" y="505"/>
                </a:lnTo>
                <a:lnTo>
                  <a:pt x="897" y="452"/>
                </a:lnTo>
                <a:lnTo>
                  <a:pt x="886" y="407"/>
                </a:lnTo>
                <a:lnTo>
                  <a:pt x="870" y="366"/>
                </a:lnTo>
                <a:lnTo>
                  <a:pt x="850" y="329"/>
                </a:lnTo>
                <a:lnTo>
                  <a:pt x="826" y="299"/>
                </a:lnTo>
                <a:lnTo>
                  <a:pt x="797" y="274"/>
                </a:lnTo>
                <a:lnTo>
                  <a:pt x="763" y="254"/>
                </a:lnTo>
                <a:lnTo>
                  <a:pt x="727" y="241"/>
                </a:lnTo>
                <a:lnTo>
                  <a:pt x="686" y="232"/>
                </a:lnTo>
                <a:lnTo>
                  <a:pt x="640" y="229"/>
                </a:lnTo>
                <a:close/>
                <a:moveTo>
                  <a:pt x="413" y="3"/>
                </a:moveTo>
                <a:lnTo>
                  <a:pt x="521" y="3"/>
                </a:lnTo>
                <a:lnTo>
                  <a:pt x="521" y="143"/>
                </a:lnTo>
                <a:lnTo>
                  <a:pt x="566" y="117"/>
                </a:lnTo>
                <a:lnTo>
                  <a:pt x="607" y="93"/>
                </a:lnTo>
                <a:lnTo>
                  <a:pt x="643" y="74"/>
                </a:lnTo>
                <a:lnTo>
                  <a:pt x="677" y="57"/>
                </a:lnTo>
                <a:lnTo>
                  <a:pt x="707" y="44"/>
                </a:lnTo>
                <a:lnTo>
                  <a:pt x="735" y="33"/>
                </a:lnTo>
                <a:lnTo>
                  <a:pt x="761" y="24"/>
                </a:lnTo>
                <a:lnTo>
                  <a:pt x="785" y="18"/>
                </a:lnTo>
                <a:lnTo>
                  <a:pt x="809" y="13"/>
                </a:lnTo>
                <a:lnTo>
                  <a:pt x="831" y="10"/>
                </a:lnTo>
                <a:lnTo>
                  <a:pt x="855" y="9"/>
                </a:lnTo>
                <a:lnTo>
                  <a:pt x="879" y="8"/>
                </a:lnTo>
                <a:lnTo>
                  <a:pt x="931" y="12"/>
                </a:lnTo>
                <a:lnTo>
                  <a:pt x="980" y="23"/>
                </a:lnTo>
                <a:lnTo>
                  <a:pt x="1026" y="40"/>
                </a:lnTo>
                <a:lnTo>
                  <a:pt x="1070" y="64"/>
                </a:lnTo>
                <a:lnTo>
                  <a:pt x="1110" y="94"/>
                </a:lnTo>
                <a:lnTo>
                  <a:pt x="1148" y="130"/>
                </a:lnTo>
                <a:lnTo>
                  <a:pt x="1180" y="172"/>
                </a:lnTo>
                <a:lnTo>
                  <a:pt x="1209" y="218"/>
                </a:lnTo>
                <a:lnTo>
                  <a:pt x="1233" y="268"/>
                </a:lnTo>
                <a:lnTo>
                  <a:pt x="1252" y="324"/>
                </a:lnTo>
                <a:lnTo>
                  <a:pt x="1265" y="383"/>
                </a:lnTo>
                <a:lnTo>
                  <a:pt x="1274" y="446"/>
                </a:lnTo>
                <a:lnTo>
                  <a:pt x="1278" y="512"/>
                </a:lnTo>
                <a:lnTo>
                  <a:pt x="1274" y="578"/>
                </a:lnTo>
                <a:lnTo>
                  <a:pt x="1265" y="641"/>
                </a:lnTo>
                <a:lnTo>
                  <a:pt x="1252" y="701"/>
                </a:lnTo>
                <a:lnTo>
                  <a:pt x="1232" y="756"/>
                </a:lnTo>
                <a:lnTo>
                  <a:pt x="1205" y="809"/>
                </a:lnTo>
                <a:lnTo>
                  <a:pt x="1175" y="857"/>
                </a:lnTo>
                <a:lnTo>
                  <a:pt x="1140" y="901"/>
                </a:lnTo>
                <a:lnTo>
                  <a:pt x="1099" y="941"/>
                </a:lnTo>
                <a:lnTo>
                  <a:pt x="1054" y="976"/>
                </a:lnTo>
                <a:lnTo>
                  <a:pt x="1005" y="1006"/>
                </a:lnTo>
                <a:lnTo>
                  <a:pt x="951" y="1031"/>
                </a:lnTo>
                <a:lnTo>
                  <a:pt x="894" y="1051"/>
                </a:lnTo>
                <a:lnTo>
                  <a:pt x="831" y="1065"/>
                </a:lnTo>
                <a:lnTo>
                  <a:pt x="766" y="1074"/>
                </a:lnTo>
                <a:lnTo>
                  <a:pt x="696" y="1078"/>
                </a:lnTo>
                <a:lnTo>
                  <a:pt x="670" y="1078"/>
                </a:lnTo>
                <a:lnTo>
                  <a:pt x="637" y="1076"/>
                </a:lnTo>
                <a:lnTo>
                  <a:pt x="601" y="1074"/>
                </a:lnTo>
                <a:lnTo>
                  <a:pt x="561" y="1071"/>
                </a:lnTo>
                <a:lnTo>
                  <a:pt x="521" y="1068"/>
                </a:lnTo>
                <a:lnTo>
                  <a:pt x="521" y="1408"/>
                </a:lnTo>
                <a:lnTo>
                  <a:pt x="692" y="1447"/>
                </a:lnTo>
                <a:lnTo>
                  <a:pt x="692" y="1544"/>
                </a:lnTo>
                <a:lnTo>
                  <a:pt x="18" y="1544"/>
                </a:lnTo>
                <a:lnTo>
                  <a:pt x="18" y="1447"/>
                </a:lnTo>
                <a:lnTo>
                  <a:pt x="171" y="1408"/>
                </a:lnTo>
                <a:lnTo>
                  <a:pt x="171" y="229"/>
                </a:lnTo>
                <a:lnTo>
                  <a:pt x="0" y="229"/>
                </a:lnTo>
                <a:lnTo>
                  <a:pt x="0" y="128"/>
                </a:lnTo>
                <a:lnTo>
                  <a:pt x="413" y="3"/>
                </a:lnTo>
                <a:close/>
                <a:moveTo>
                  <a:pt x="3711" y="0"/>
                </a:moveTo>
                <a:lnTo>
                  <a:pt x="3770" y="3"/>
                </a:lnTo>
                <a:lnTo>
                  <a:pt x="3825" y="9"/>
                </a:lnTo>
                <a:lnTo>
                  <a:pt x="3876" y="20"/>
                </a:lnTo>
                <a:lnTo>
                  <a:pt x="3923" y="34"/>
                </a:lnTo>
                <a:lnTo>
                  <a:pt x="3965" y="53"/>
                </a:lnTo>
                <a:lnTo>
                  <a:pt x="4004" y="75"/>
                </a:lnTo>
                <a:lnTo>
                  <a:pt x="4036" y="100"/>
                </a:lnTo>
                <a:lnTo>
                  <a:pt x="4064" y="129"/>
                </a:lnTo>
                <a:lnTo>
                  <a:pt x="4086" y="160"/>
                </a:lnTo>
                <a:lnTo>
                  <a:pt x="4103" y="194"/>
                </a:lnTo>
                <a:lnTo>
                  <a:pt x="4113" y="232"/>
                </a:lnTo>
                <a:lnTo>
                  <a:pt x="4117" y="271"/>
                </a:lnTo>
                <a:lnTo>
                  <a:pt x="4114" y="304"/>
                </a:lnTo>
                <a:lnTo>
                  <a:pt x="4105" y="334"/>
                </a:lnTo>
                <a:lnTo>
                  <a:pt x="4091" y="362"/>
                </a:lnTo>
                <a:lnTo>
                  <a:pt x="4074" y="387"/>
                </a:lnTo>
                <a:lnTo>
                  <a:pt x="4051" y="407"/>
                </a:lnTo>
                <a:lnTo>
                  <a:pt x="4025" y="423"/>
                </a:lnTo>
                <a:lnTo>
                  <a:pt x="3995" y="436"/>
                </a:lnTo>
                <a:lnTo>
                  <a:pt x="3961" y="443"/>
                </a:lnTo>
                <a:lnTo>
                  <a:pt x="3925" y="446"/>
                </a:lnTo>
                <a:lnTo>
                  <a:pt x="3891" y="444"/>
                </a:lnTo>
                <a:lnTo>
                  <a:pt x="3859" y="438"/>
                </a:lnTo>
                <a:lnTo>
                  <a:pt x="3826" y="428"/>
                </a:lnTo>
                <a:lnTo>
                  <a:pt x="3792" y="413"/>
                </a:lnTo>
                <a:lnTo>
                  <a:pt x="3757" y="394"/>
                </a:lnTo>
                <a:lnTo>
                  <a:pt x="3757" y="114"/>
                </a:lnTo>
                <a:lnTo>
                  <a:pt x="3711" y="125"/>
                </a:lnTo>
                <a:lnTo>
                  <a:pt x="3668" y="140"/>
                </a:lnTo>
                <a:lnTo>
                  <a:pt x="3631" y="162"/>
                </a:lnTo>
                <a:lnTo>
                  <a:pt x="3597" y="187"/>
                </a:lnTo>
                <a:lnTo>
                  <a:pt x="3568" y="218"/>
                </a:lnTo>
                <a:lnTo>
                  <a:pt x="3543" y="253"/>
                </a:lnTo>
                <a:lnTo>
                  <a:pt x="3523" y="294"/>
                </a:lnTo>
                <a:lnTo>
                  <a:pt x="3508" y="339"/>
                </a:lnTo>
                <a:lnTo>
                  <a:pt x="3497" y="391"/>
                </a:lnTo>
                <a:lnTo>
                  <a:pt x="3489" y="447"/>
                </a:lnTo>
                <a:lnTo>
                  <a:pt x="3487" y="507"/>
                </a:lnTo>
                <a:lnTo>
                  <a:pt x="3489" y="565"/>
                </a:lnTo>
                <a:lnTo>
                  <a:pt x="3497" y="617"/>
                </a:lnTo>
                <a:lnTo>
                  <a:pt x="3509" y="667"/>
                </a:lnTo>
                <a:lnTo>
                  <a:pt x="3526" y="712"/>
                </a:lnTo>
                <a:lnTo>
                  <a:pt x="3547" y="753"/>
                </a:lnTo>
                <a:lnTo>
                  <a:pt x="3571" y="790"/>
                </a:lnTo>
                <a:lnTo>
                  <a:pt x="3600" y="821"/>
                </a:lnTo>
                <a:lnTo>
                  <a:pt x="3632" y="847"/>
                </a:lnTo>
                <a:lnTo>
                  <a:pt x="3668" y="869"/>
                </a:lnTo>
                <a:lnTo>
                  <a:pt x="3707" y="885"/>
                </a:lnTo>
                <a:lnTo>
                  <a:pt x="3750" y="894"/>
                </a:lnTo>
                <a:lnTo>
                  <a:pt x="3795" y="897"/>
                </a:lnTo>
                <a:lnTo>
                  <a:pt x="3821" y="896"/>
                </a:lnTo>
                <a:lnTo>
                  <a:pt x="3847" y="894"/>
                </a:lnTo>
                <a:lnTo>
                  <a:pt x="3874" y="889"/>
                </a:lnTo>
                <a:lnTo>
                  <a:pt x="3901" y="881"/>
                </a:lnTo>
                <a:lnTo>
                  <a:pt x="3931" y="872"/>
                </a:lnTo>
                <a:lnTo>
                  <a:pt x="3964" y="861"/>
                </a:lnTo>
                <a:lnTo>
                  <a:pt x="3999" y="846"/>
                </a:lnTo>
                <a:lnTo>
                  <a:pt x="4036" y="830"/>
                </a:lnTo>
                <a:lnTo>
                  <a:pt x="4079" y="810"/>
                </a:lnTo>
                <a:lnTo>
                  <a:pt x="4127" y="787"/>
                </a:lnTo>
                <a:lnTo>
                  <a:pt x="4127" y="976"/>
                </a:lnTo>
                <a:lnTo>
                  <a:pt x="4069" y="1001"/>
                </a:lnTo>
                <a:lnTo>
                  <a:pt x="4016" y="1024"/>
                </a:lnTo>
                <a:lnTo>
                  <a:pt x="3966" y="1041"/>
                </a:lnTo>
                <a:lnTo>
                  <a:pt x="3919" y="1058"/>
                </a:lnTo>
                <a:lnTo>
                  <a:pt x="3874" y="1070"/>
                </a:lnTo>
                <a:lnTo>
                  <a:pt x="3830" y="1080"/>
                </a:lnTo>
                <a:lnTo>
                  <a:pt x="3786" y="1086"/>
                </a:lnTo>
                <a:lnTo>
                  <a:pt x="3742" y="1091"/>
                </a:lnTo>
                <a:lnTo>
                  <a:pt x="3697" y="1094"/>
                </a:lnTo>
                <a:lnTo>
                  <a:pt x="3651" y="1095"/>
                </a:lnTo>
                <a:lnTo>
                  <a:pt x="3588" y="1093"/>
                </a:lnTo>
                <a:lnTo>
                  <a:pt x="3530" y="1086"/>
                </a:lnTo>
                <a:lnTo>
                  <a:pt x="3476" y="1075"/>
                </a:lnTo>
                <a:lnTo>
                  <a:pt x="3426" y="1060"/>
                </a:lnTo>
                <a:lnTo>
                  <a:pt x="3378" y="1039"/>
                </a:lnTo>
                <a:lnTo>
                  <a:pt x="3334" y="1014"/>
                </a:lnTo>
                <a:lnTo>
                  <a:pt x="3294" y="984"/>
                </a:lnTo>
                <a:lnTo>
                  <a:pt x="3255" y="947"/>
                </a:lnTo>
                <a:lnTo>
                  <a:pt x="3219" y="907"/>
                </a:lnTo>
                <a:lnTo>
                  <a:pt x="3188" y="865"/>
                </a:lnTo>
                <a:lnTo>
                  <a:pt x="3162" y="820"/>
                </a:lnTo>
                <a:lnTo>
                  <a:pt x="3140" y="772"/>
                </a:lnTo>
                <a:lnTo>
                  <a:pt x="3124" y="722"/>
                </a:lnTo>
                <a:lnTo>
                  <a:pt x="3111" y="670"/>
                </a:lnTo>
                <a:lnTo>
                  <a:pt x="3104" y="616"/>
                </a:lnTo>
                <a:lnTo>
                  <a:pt x="3101" y="561"/>
                </a:lnTo>
                <a:lnTo>
                  <a:pt x="3105" y="494"/>
                </a:lnTo>
                <a:lnTo>
                  <a:pt x="3115" y="433"/>
                </a:lnTo>
                <a:lnTo>
                  <a:pt x="3130" y="373"/>
                </a:lnTo>
                <a:lnTo>
                  <a:pt x="3153" y="318"/>
                </a:lnTo>
                <a:lnTo>
                  <a:pt x="3179" y="267"/>
                </a:lnTo>
                <a:lnTo>
                  <a:pt x="3213" y="219"/>
                </a:lnTo>
                <a:lnTo>
                  <a:pt x="3250" y="175"/>
                </a:lnTo>
                <a:lnTo>
                  <a:pt x="3293" y="135"/>
                </a:lnTo>
                <a:lnTo>
                  <a:pt x="3341" y="102"/>
                </a:lnTo>
                <a:lnTo>
                  <a:pt x="3392" y="72"/>
                </a:lnTo>
                <a:lnTo>
                  <a:pt x="3448" y="47"/>
                </a:lnTo>
                <a:lnTo>
                  <a:pt x="3508" y="27"/>
                </a:lnTo>
                <a:lnTo>
                  <a:pt x="3573" y="12"/>
                </a:lnTo>
                <a:lnTo>
                  <a:pt x="3640" y="3"/>
                </a:lnTo>
                <a:lnTo>
                  <a:pt x="3711" y="0"/>
                </a:lnTo>
                <a:close/>
                <a:moveTo>
                  <a:pt x="2910" y="0"/>
                </a:moveTo>
                <a:lnTo>
                  <a:pt x="2948" y="4"/>
                </a:lnTo>
                <a:lnTo>
                  <a:pt x="2983" y="14"/>
                </a:lnTo>
                <a:lnTo>
                  <a:pt x="3014" y="30"/>
                </a:lnTo>
                <a:lnTo>
                  <a:pt x="3040" y="52"/>
                </a:lnTo>
                <a:lnTo>
                  <a:pt x="3063" y="78"/>
                </a:lnTo>
                <a:lnTo>
                  <a:pt x="3079" y="109"/>
                </a:lnTo>
                <a:lnTo>
                  <a:pt x="3089" y="142"/>
                </a:lnTo>
                <a:lnTo>
                  <a:pt x="3093" y="178"/>
                </a:lnTo>
                <a:lnTo>
                  <a:pt x="3091" y="203"/>
                </a:lnTo>
                <a:lnTo>
                  <a:pt x="3088" y="227"/>
                </a:lnTo>
                <a:lnTo>
                  <a:pt x="3081" y="252"/>
                </a:lnTo>
                <a:lnTo>
                  <a:pt x="3071" y="277"/>
                </a:lnTo>
                <a:lnTo>
                  <a:pt x="3060" y="303"/>
                </a:lnTo>
                <a:lnTo>
                  <a:pt x="3044" y="331"/>
                </a:lnTo>
                <a:lnTo>
                  <a:pt x="3025" y="361"/>
                </a:lnTo>
                <a:lnTo>
                  <a:pt x="3004" y="393"/>
                </a:lnTo>
                <a:lnTo>
                  <a:pt x="2978" y="429"/>
                </a:lnTo>
                <a:lnTo>
                  <a:pt x="2948" y="468"/>
                </a:lnTo>
                <a:lnTo>
                  <a:pt x="2914" y="512"/>
                </a:lnTo>
                <a:lnTo>
                  <a:pt x="2876" y="561"/>
                </a:lnTo>
                <a:lnTo>
                  <a:pt x="2472" y="1078"/>
                </a:lnTo>
                <a:lnTo>
                  <a:pt x="2182" y="1078"/>
                </a:lnTo>
                <a:lnTo>
                  <a:pt x="2182" y="424"/>
                </a:lnTo>
                <a:lnTo>
                  <a:pt x="1784" y="1078"/>
                </a:lnTo>
                <a:lnTo>
                  <a:pt x="1518" y="1078"/>
                </a:lnTo>
                <a:lnTo>
                  <a:pt x="1518" y="234"/>
                </a:lnTo>
                <a:lnTo>
                  <a:pt x="1313" y="214"/>
                </a:lnTo>
                <a:lnTo>
                  <a:pt x="1313" y="118"/>
                </a:lnTo>
                <a:lnTo>
                  <a:pt x="1690" y="25"/>
                </a:lnTo>
                <a:lnTo>
                  <a:pt x="1832" y="25"/>
                </a:lnTo>
                <a:lnTo>
                  <a:pt x="1832" y="713"/>
                </a:lnTo>
                <a:lnTo>
                  <a:pt x="2247" y="25"/>
                </a:lnTo>
                <a:lnTo>
                  <a:pt x="2497" y="25"/>
                </a:lnTo>
                <a:lnTo>
                  <a:pt x="2497" y="822"/>
                </a:lnTo>
                <a:lnTo>
                  <a:pt x="2759" y="473"/>
                </a:lnTo>
                <a:lnTo>
                  <a:pt x="2759" y="62"/>
                </a:lnTo>
                <a:lnTo>
                  <a:pt x="2779" y="44"/>
                </a:lnTo>
                <a:lnTo>
                  <a:pt x="2806" y="27"/>
                </a:lnTo>
                <a:lnTo>
                  <a:pt x="2837" y="13"/>
                </a:lnTo>
                <a:lnTo>
                  <a:pt x="2872" y="4"/>
                </a:lnTo>
                <a:lnTo>
                  <a:pt x="291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/>
          <a:p>
            <a:pPr defTabSz="923880"/>
            <a:endParaRPr lang="en-GB" sz="1815" dirty="0">
              <a:solidFill>
                <a:srgbClr val="000000"/>
              </a:solidFill>
            </a:endParaRPr>
          </a:p>
        </p:txBody>
      </p:sp>
      <p:sp>
        <p:nvSpPr>
          <p:cNvPr id="17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1752600" y="2895600"/>
            <a:ext cx="6324600" cy="3276600"/>
          </a:xfrm>
        </p:spPr>
        <p:txBody>
          <a:bodyPr/>
          <a:lstStyle>
            <a:lvl1pPr>
              <a:defRPr sz="1360"/>
            </a:lvl1pPr>
          </a:lstStyle>
          <a:p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20" name="Rectangle 37"/>
          <p:cNvSpPr>
            <a:spLocks noChangeArrowheads="1"/>
          </p:cNvSpPr>
          <p:nvPr/>
        </p:nvSpPr>
        <p:spPr bwMode="black">
          <a:xfrm>
            <a:off x="1524000" y="6172204"/>
            <a:ext cx="228600" cy="45719"/>
          </a:xfrm>
          <a:prstGeom prst="rect">
            <a:avLst/>
          </a:prstGeom>
          <a:solidFill>
            <a:srgbClr val="A10000"/>
          </a:solidFill>
          <a:ln w="0">
            <a:solidFill>
              <a:srgbClr val="A10000"/>
            </a:solidFill>
            <a:prstDash val="solid"/>
            <a:miter lim="800000"/>
            <a:headEnd/>
            <a:tailEnd/>
          </a:ln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/>
          <a:p>
            <a:pPr defTabSz="923880"/>
            <a:endParaRPr lang="en-GB" sz="181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0201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649"/>
          <p:cNvSpPr>
            <a:spLocks noChangeArrowheads="1"/>
          </p:cNvSpPr>
          <p:nvPr/>
        </p:nvSpPr>
        <p:spPr bwMode="gray">
          <a:xfrm>
            <a:off x="7391400" y="685804"/>
            <a:ext cx="1752600" cy="54863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/>
          <a:p>
            <a:pPr defTabSz="923880"/>
            <a:endParaRPr lang="en-GB" sz="1815" dirty="0">
              <a:solidFill>
                <a:srgbClr val="000000"/>
              </a:solidFill>
            </a:endParaRPr>
          </a:p>
        </p:txBody>
      </p:sp>
      <p:sp>
        <p:nvSpPr>
          <p:cNvPr id="81" name="Rectangle 648"/>
          <p:cNvSpPr>
            <a:spLocks noChangeArrowheads="1"/>
          </p:cNvSpPr>
          <p:nvPr/>
        </p:nvSpPr>
        <p:spPr bwMode="gray">
          <a:xfrm>
            <a:off x="1752601" y="0"/>
            <a:ext cx="56388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/>
          <a:p>
            <a:pPr defTabSz="923880"/>
            <a:endParaRPr lang="en-GB" sz="1815" dirty="0">
              <a:solidFill>
                <a:srgbClr val="000000"/>
              </a:solidFill>
            </a:endParaRPr>
          </a:p>
        </p:txBody>
      </p:sp>
      <p:sp>
        <p:nvSpPr>
          <p:cNvPr id="83" name="Rectangle 650"/>
          <p:cNvSpPr>
            <a:spLocks noChangeArrowheads="1"/>
          </p:cNvSpPr>
          <p:nvPr/>
        </p:nvSpPr>
        <p:spPr bwMode="gray">
          <a:xfrm>
            <a:off x="1752601" y="685800"/>
            <a:ext cx="5638800" cy="5486400"/>
          </a:xfrm>
          <a:prstGeom prst="rect">
            <a:avLst/>
          </a:prstGeom>
          <a:solidFill>
            <a:schemeClr val="tx2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/>
          <a:p>
            <a:pPr defTabSz="923880"/>
            <a:endParaRPr lang="en-GB" sz="1815" dirty="0">
              <a:solidFill>
                <a:srgbClr val="000000"/>
              </a:solidFill>
            </a:endParaRPr>
          </a:p>
        </p:txBody>
      </p:sp>
      <p:grpSp>
        <p:nvGrpSpPr>
          <p:cNvPr id="2" name="Group 60"/>
          <p:cNvGrpSpPr/>
          <p:nvPr/>
        </p:nvGrpSpPr>
        <p:grpSpPr>
          <a:xfrm>
            <a:off x="984728" y="6172201"/>
            <a:ext cx="914400" cy="463014"/>
            <a:chOff x="984728" y="6172200"/>
            <a:chExt cx="914400" cy="463014"/>
          </a:xfrm>
        </p:grpSpPr>
        <p:sp>
          <p:nvSpPr>
            <p:cNvPr id="14" name="Rectangle 37"/>
            <p:cNvSpPr>
              <a:spLocks noChangeArrowheads="1"/>
            </p:cNvSpPr>
            <p:nvPr userDrawn="1"/>
          </p:nvSpPr>
          <p:spPr bwMode="black">
            <a:xfrm>
              <a:off x="1524000" y="6172200"/>
              <a:ext cx="228600" cy="45719"/>
            </a:xfrm>
            <a:prstGeom prst="rect">
              <a:avLst/>
            </a:prstGeom>
            <a:solidFill>
              <a:schemeClr val="tx2"/>
            </a:solidFill>
            <a:ln w="0">
              <a:solidFill>
                <a:schemeClr val="tx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  <p:sp>
          <p:nvSpPr>
            <p:cNvPr id="15" name="Freeform 7"/>
            <p:cNvSpPr>
              <a:spLocks noEditPoints="1"/>
            </p:cNvSpPr>
            <p:nvPr userDrawn="1"/>
          </p:nvSpPr>
          <p:spPr bwMode="black">
            <a:xfrm>
              <a:off x="984728" y="6290558"/>
              <a:ext cx="914400" cy="344656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23880"/>
              <a:endParaRPr lang="en-GB" sz="1815" dirty="0">
                <a:solidFill>
                  <a:srgbClr val="000000"/>
                </a:solidFill>
              </a:endParaRPr>
            </a:p>
          </p:txBody>
        </p:sp>
      </p:grp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7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64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the presentation’s main title</a:t>
            </a:r>
          </a:p>
        </p:txBody>
      </p:sp>
      <p:sp>
        <p:nvSpPr>
          <p:cNvPr id="51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7" y="1828803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64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15">
                <a:solidFill>
                  <a:schemeClr val="bg1"/>
                </a:solidFill>
                <a:latin typeface="+mj-lt"/>
              </a:defRPr>
            </a:lvl2pPr>
            <a:lvl3pPr marL="461940" indent="0" algn="l">
              <a:buNone/>
              <a:defRPr sz="1815">
                <a:solidFill>
                  <a:schemeClr val="bg1"/>
                </a:solidFill>
                <a:latin typeface="+mj-lt"/>
              </a:defRPr>
            </a:lvl3pPr>
            <a:lvl4pPr marL="923880" indent="0" algn="l">
              <a:buNone/>
              <a:defRPr sz="1815">
                <a:solidFill>
                  <a:schemeClr val="bg1"/>
                </a:solidFill>
                <a:latin typeface="+mj-lt"/>
              </a:defRPr>
            </a:lvl4pPr>
            <a:lvl5pPr marL="1385820" indent="0" algn="l">
              <a:buNone/>
              <a:defRPr sz="1815">
                <a:solidFill>
                  <a:schemeClr val="bg1"/>
                </a:solidFill>
                <a:latin typeface="+mj-lt"/>
              </a:defRPr>
            </a:lvl5pPr>
            <a:lvl6pPr marL="1847760" indent="0" algn="l">
              <a:buNone/>
              <a:defRPr sz="1815">
                <a:solidFill>
                  <a:schemeClr val="bg1"/>
                </a:solidFill>
                <a:latin typeface="+mj-lt"/>
              </a:defRPr>
            </a:lvl6pPr>
            <a:lvl7pPr marL="2309701" indent="0" algn="l">
              <a:buNone/>
              <a:defRPr sz="1815">
                <a:solidFill>
                  <a:schemeClr val="bg1"/>
                </a:solidFill>
                <a:latin typeface="+mj-lt"/>
              </a:defRPr>
            </a:lvl7pPr>
            <a:lvl8pPr marL="2771640" indent="0" algn="l">
              <a:buNone/>
              <a:defRPr sz="1815">
                <a:solidFill>
                  <a:schemeClr val="bg1"/>
                </a:solidFill>
                <a:latin typeface="+mj-lt"/>
              </a:defRPr>
            </a:lvl8pPr>
            <a:lvl9pPr marL="3233580" indent="0" algn="l">
              <a:buNone/>
              <a:defRPr sz="1815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/>
              <a:t>Subtitle and date (move higher if title is only one line)</a:t>
            </a:r>
          </a:p>
        </p:txBody>
      </p:sp>
      <p:sp>
        <p:nvSpPr>
          <p:cNvPr id="52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8" y="374905"/>
            <a:ext cx="4105655" cy="146304"/>
          </a:xfrm>
        </p:spPr>
        <p:txBody>
          <a:bodyPr/>
          <a:lstStyle>
            <a:lvl1pPr>
              <a:defRPr sz="1179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997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997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997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997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/>
              <a:t>www.pwc.com</a:t>
            </a:r>
          </a:p>
        </p:txBody>
      </p:sp>
    </p:spTree>
    <p:extLst>
      <p:ext uri="{BB962C8B-B14F-4D97-AF65-F5344CB8AC3E}">
        <p14:creationId xmlns:p14="http://schemas.microsoft.com/office/powerpoint/2010/main" val="41986074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 sz="3264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1" y="5867400"/>
            <a:ext cx="4800600" cy="762000"/>
          </a:xfrm>
        </p:spPr>
        <p:txBody>
          <a:bodyPr anchor="b"/>
          <a:lstStyle>
            <a:lvl1pPr>
              <a:defRPr sz="907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/>
              <a:t>Add legal and copyright disclaimers here.</a:t>
            </a:r>
          </a:p>
        </p:txBody>
      </p:sp>
      <p:cxnSp>
        <p:nvCxnSpPr>
          <p:cNvPr id="7" name="Shape 6"/>
          <p:cNvCxnSpPr/>
          <p:nvPr/>
        </p:nvCxnSpPr>
        <p:spPr>
          <a:xfrm rot="5400000" flipH="1" flipV="1">
            <a:off x="4419604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54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00363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1" y="1825625"/>
            <a:ext cx="2900363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2C39-3DE8-48D9-A7D1-AEFEFAA74EE6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5C4B-DB43-451C-9735-8D139A1A1C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70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2C39-3DE8-48D9-A7D1-AEFEFAA74EE6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5C4B-DB43-451C-9735-8D139A1A1C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953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2C39-3DE8-48D9-A7D1-AEFEFAA74EE6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5C4B-DB43-451C-9735-8D139A1A1C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27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2C39-3DE8-48D9-A7D1-AEFEFAA74EE6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5C4B-DB43-451C-9735-8D139A1A1C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80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2C39-3DE8-48D9-A7D1-AEFEFAA74EE6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5C4B-DB43-451C-9735-8D139A1A1C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65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2C39-3DE8-48D9-A7D1-AEFEFAA74EE6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5C4B-DB43-451C-9735-8D139A1A1C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54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12C39-3DE8-48D9-A7D1-AEFEFAA74EE6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F5C4B-DB43-451C-9735-8D139A1A1C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7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4" y="685800"/>
            <a:ext cx="8077201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/>
              <a:t>Click to edit</a:t>
            </a:r>
            <a:br>
              <a:rPr lang="en-GB" noProof="0"/>
            </a:br>
            <a:r>
              <a:rPr lang="en-GB" noProof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5" y="1752600"/>
            <a:ext cx="8077199" cy="441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5" y="6477001"/>
            <a:ext cx="457199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23880"/>
            <a:fld id="{3B65E225-21B6-4A32-9C5D-1A367BBA3452}" type="slidenum">
              <a:rPr lang="en-GB" smtClean="0">
                <a:solidFill>
                  <a:srgbClr val="000000"/>
                </a:solidFill>
              </a:rPr>
              <a:pPr defTabSz="923880"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1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23880"/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0352" y="6324601"/>
            <a:ext cx="5260848" cy="150876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99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23880"/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84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hdr="0" ftr="0" dt="0"/>
  <p:txStyles>
    <p:titleStyle>
      <a:lvl1pPr algn="l" defTabSz="923880" rtl="0" eaLnBrk="1" latinLnBrk="0" hangingPunct="1">
        <a:lnSpc>
          <a:spcPct val="100000"/>
        </a:lnSpc>
        <a:spcBef>
          <a:spcPct val="0"/>
        </a:spcBef>
        <a:buNone/>
        <a:defRPr sz="2357" b="1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277164" algn="l" defTabSz="923880" rtl="0" eaLnBrk="1" fontAlgn="auto" latinLnBrk="0" hangingPunct="1">
        <a:lnSpc>
          <a:spcPct val="100000"/>
        </a:lnSpc>
        <a:spcBef>
          <a:spcPts val="0"/>
        </a:spcBef>
        <a:spcAft>
          <a:spcPts val="911"/>
        </a:spcAft>
        <a:buClr>
          <a:schemeClr val="tx1"/>
        </a:buClr>
        <a:buSzTx/>
        <a:buFontTx/>
        <a:buNone/>
        <a:tabLst/>
        <a:defRPr sz="1995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77164" indent="-277164" algn="l" defTabSz="923880" rtl="0" eaLnBrk="1" latinLnBrk="0" hangingPunct="1">
        <a:lnSpc>
          <a:spcPct val="100000"/>
        </a:lnSpc>
        <a:spcBef>
          <a:spcPts val="0"/>
        </a:spcBef>
        <a:spcAft>
          <a:spcPts val="911"/>
        </a:spcAft>
        <a:buClr>
          <a:schemeClr val="tx1"/>
        </a:buClr>
        <a:buFont typeface="Georgia" pitchFamily="18" charset="0"/>
        <a:buChar char="•"/>
        <a:defRPr sz="1995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554329" indent="-277164" algn="l" defTabSz="923880" rtl="0" eaLnBrk="1" latinLnBrk="0" hangingPunct="1">
        <a:lnSpc>
          <a:spcPct val="100000"/>
        </a:lnSpc>
        <a:spcBef>
          <a:spcPts val="0"/>
        </a:spcBef>
        <a:spcAft>
          <a:spcPts val="911"/>
        </a:spcAft>
        <a:buClr>
          <a:schemeClr val="tx1"/>
        </a:buClr>
        <a:buFont typeface="Georgia" pitchFamily="18" charset="0"/>
        <a:buChar char="-"/>
        <a:defRPr sz="1995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831493" indent="-277164" algn="l" defTabSz="923880" rtl="0" eaLnBrk="1" latinLnBrk="0" hangingPunct="1">
        <a:lnSpc>
          <a:spcPct val="100000"/>
        </a:lnSpc>
        <a:spcBef>
          <a:spcPts val="0"/>
        </a:spcBef>
        <a:spcAft>
          <a:spcPts val="911"/>
        </a:spcAft>
        <a:buClr>
          <a:schemeClr val="tx1"/>
        </a:buClr>
        <a:buFont typeface="Georgia" pitchFamily="18" charset="0"/>
        <a:buChar char="◦"/>
        <a:defRPr sz="1995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108656" indent="-277164" algn="l" defTabSz="923880" rtl="0" eaLnBrk="1" latinLnBrk="0" hangingPunct="1">
        <a:lnSpc>
          <a:spcPct val="100000"/>
        </a:lnSpc>
        <a:spcBef>
          <a:spcPts val="0"/>
        </a:spcBef>
        <a:spcAft>
          <a:spcPts val="911"/>
        </a:spcAft>
        <a:buClr>
          <a:schemeClr val="tx1"/>
        </a:buClr>
        <a:buFont typeface="Georgia" pitchFamily="18" charset="0"/>
        <a:buChar char="›"/>
        <a:defRPr sz="1995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77164" marR="0" indent="-277164" algn="l" defTabSz="923880" rtl="0" eaLnBrk="1" fontAlgn="auto" latinLnBrk="0" hangingPunct="1">
        <a:lnSpc>
          <a:spcPct val="100000"/>
        </a:lnSpc>
        <a:spcBef>
          <a:spcPts val="0"/>
        </a:spcBef>
        <a:spcAft>
          <a:spcPts val="911"/>
        </a:spcAft>
        <a:buClr>
          <a:schemeClr val="tx1"/>
        </a:buClr>
        <a:buSzPct val="100000"/>
        <a:buFont typeface="+mj-lt"/>
        <a:buAutoNum type="arabicPeriod"/>
        <a:tabLst/>
        <a:defRPr sz="1995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554329" indent="-277164" algn="l" defTabSz="923880" rtl="0" eaLnBrk="1" latinLnBrk="0" hangingPunct="1">
        <a:lnSpc>
          <a:spcPct val="100000"/>
        </a:lnSpc>
        <a:spcBef>
          <a:spcPts val="0"/>
        </a:spcBef>
        <a:spcAft>
          <a:spcPts val="911"/>
        </a:spcAft>
        <a:buSzPct val="100000"/>
        <a:buFont typeface="+mj-lt"/>
        <a:buAutoNum type="alphaLcPeriod"/>
        <a:defRPr sz="1995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831493" indent="-277164" algn="l" defTabSz="923880" rtl="0" eaLnBrk="1" latinLnBrk="0" hangingPunct="1">
        <a:lnSpc>
          <a:spcPct val="100000"/>
        </a:lnSpc>
        <a:spcBef>
          <a:spcPts val="0"/>
        </a:spcBef>
        <a:spcAft>
          <a:spcPts val="911"/>
        </a:spcAft>
        <a:buSzPct val="100000"/>
        <a:buFont typeface="+mj-lt"/>
        <a:buAutoNum type="romanLcPeriod"/>
        <a:defRPr sz="1995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277164" algn="l" defTabSz="923880" rtl="0" eaLnBrk="1" latinLnBrk="0" hangingPunct="1">
        <a:lnSpc>
          <a:spcPct val="100000"/>
        </a:lnSpc>
        <a:spcBef>
          <a:spcPts val="0"/>
        </a:spcBef>
        <a:spcAft>
          <a:spcPts val="911"/>
        </a:spcAft>
        <a:buFont typeface="Arial" pitchFamily="34" charset="0"/>
        <a:buNone/>
        <a:defRPr sz="1995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923880" rtl="0" eaLnBrk="1" latinLnBrk="0" hangingPunct="1">
        <a:defRPr sz="1815" kern="1200">
          <a:solidFill>
            <a:schemeClr val="tx1"/>
          </a:solidFill>
          <a:latin typeface="+mn-lt"/>
          <a:ea typeface="+mn-ea"/>
          <a:cs typeface="+mn-cs"/>
        </a:defRPr>
      </a:lvl1pPr>
      <a:lvl2pPr marL="461940" algn="l" defTabSz="923880" rtl="0" eaLnBrk="1" latinLnBrk="0" hangingPunct="1">
        <a:defRPr sz="1815" kern="1200">
          <a:solidFill>
            <a:schemeClr val="tx1"/>
          </a:solidFill>
          <a:latin typeface="+mn-lt"/>
          <a:ea typeface="+mn-ea"/>
          <a:cs typeface="+mn-cs"/>
        </a:defRPr>
      </a:lvl2pPr>
      <a:lvl3pPr marL="923880" algn="l" defTabSz="923880" rtl="0" eaLnBrk="1" latinLnBrk="0" hangingPunct="1">
        <a:defRPr sz="1815" kern="1200">
          <a:solidFill>
            <a:schemeClr val="tx1"/>
          </a:solidFill>
          <a:latin typeface="+mn-lt"/>
          <a:ea typeface="+mn-ea"/>
          <a:cs typeface="+mn-cs"/>
        </a:defRPr>
      </a:lvl3pPr>
      <a:lvl4pPr marL="1385820" algn="l" defTabSz="923880" rtl="0" eaLnBrk="1" latinLnBrk="0" hangingPunct="1">
        <a:defRPr sz="1815" kern="1200">
          <a:solidFill>
            <a:schemeClr val="tx1"/>
          </a:solidFill>
          <a:latin typeface="+mn-lt"/>
          <a:ea typeface="+mn-ea"/>
          <a:cs typeface="+mn-cs"/>
        </a:defRPr>
      </a:lvl4pPr>
      <a:lvl5pPr marL="1847760" algn="l" defTabSz="923880" rtl="0" eaLnBrk="1" latinLnBrk="0" hangingPunct="1">
        <a:defRPr sz="1815" kern="1200">
          <a:solidFill>
            <a:schemeClr val="tx1"/>
          </a:solidFill>
          <a:latin typeface="+mn-lt"/>
          <a:ea typeface="+mn-ea"/>
          <a:cs typeface="+mn-cs"/>
        </a:defRPr>
      </a:lvl5pPr>
      <a:lvl6pPr marL="2309701" algn="l" defTabSz="923880" rtl="0" eaLnBrk="1" latinLnBrk="0" hangingPunct="1">
        <a:defRPr sz="1815" kern="1200">
          <a:solidFill>
            <a:schemeClr val="tx1"/>
          </a:solidFill>
          <a:latin typeface="+mn-lt"/>
          <a:ea typeface="+mn-ea"/>
          <a:cs typeface="+mn-cs"/>
        </a:defRPr>
      </a:lvl6pPr>
      <a:lvl7pPr marL="2771640" algn="l" defTabSz="923880" rtl="0" eaLnBrk="1" latinLnBrk="0" hangingPunct="1">
        <a:defRPr sz="1815" kern="1200">
          <a:solidFill>
            <a:schemeClr val="tx1"/>
          </a:solidFill>
          <a:latin typeface="+mn-lt"/>
          <a:ea typeface="+mn-ea"/>
          <a:cs typeface="+mn-cs"/>
        </a:defRPr>
      </a:lvl7pPr>
      <a:lvl8pPr marL="3233580" algn="l" defTabSz="923880" rtl="0" eaLnBrk="1" latinLnBrk="0" hangingPunct="1">
        <a:defRPr sz="1815" kern="1200">
          <a:solidFill>
            <a:schemeClr val="tx1"/>
          </a:solidFill>
          <a:latin typeface="+mn-lt"/>
          <a:ea typeface="+mn-ea"/>
          <a:cs typeface="+mn-cs"/>
        </a:defRPr>
      </a:lvl8pPr>
      <a:lvl9pPr marL="3695521" algn="l" defTabSz="923880" rtl="0" eaLnBrk="1" latinLnBrk="0" hangingPunct="1">
        <a:defRPr sz="18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39"/>
          <p:cNvCxnSpPr/>
          <p:nvPr/>
        </p:nvCxnSpPr>
        <p:spPr>
          <a:xfrm flipV="1">
            <a:off x="391587" y="424203"/>
            <a:ext cx="8062508" cy="117298"/>
          </a:xfrm>
          <a:prstGeom prst="bentConnector3">
            <a:avLst>
              <a:gd name="adj1" fmla="val -159"/>
            </a:avLst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317184" y="761613"/>
            <a:ext cx="983445" cy="7038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923880">
              <a:spcAft>
                <a:spcPts val="816"/>
              </a:spcAft>
            </a:pPr>
            <a:endParaRPr lang="en-US" sz="1815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44" name="Title 8"/>
          <p:cNvSpPr txBox="1">
            <a:spLocks/>
          </p:cNvSpPr>
          <p:nvPr/>
        </p:nvSpPr>
        <p:spPr>
          <a:xfrm>
            <a:off x="460938" y="2686752"/>
            <a:ext cx="2308248" cy="1656649"/>
          </a:xfrm>
          <a:prstGeom prst="rect">
            <a:avLst/>
          </a:prstGeom>
        </p:spPr>
        <p:txBody>
          <a:bodyPr lIns="0" tIns="0" rIns="0" bIns="0"/>
          <a:lstStyle/>
          <a:p>
            <a:pPr algn="just" defTabSz="923880">
              <a:spcBef>
                <a:spcPct val="0"/>
              </a:spcBef>
              <a:spcAft>
                <a:spcPts val="363"/>
              </a:spcAft>
              <a:defRPr/>
            </a:pPr>
            <a:r>
              <a:rPr lang="en-GB" sz="1400" b="1" i="1" dirty="0">
                <a:solidFill>
                  <a:srgbClr val="C00000"/>
                </a:solidFill>
                <a:latin typeface="+mj-lt"/>
              </a:rPr>
              <a:t>Area of Expertise</a:t>
            </a:r>
          </a:p>
          <a:p>
            <a:pPr marL="171450" indent="-171450" defTabSz="923880">
              <a:spcBef>
                <a:spcPct val="0"/>
              </a:spcBef>
              <a:spcAft>
                <a:spcPts val="363"/>
              </a:spcAft>
              <a:buFont typeface="Arial" panose="020B0604020202020204" pitchFamily="34" charset="0"/>
              <a:buChar char="•"/>
              <a:defRPr/>
            </a:pPr>
            <a:endParaRPr lang="en-GB" sz="500" dirty="0">
              <a:solidFill>
                <a:srgbClr val="000000"/>
              </a:solidFill>
              <a:latin typeface="+mj-lt"/>
            </a:endParaRPr>
          </a:p>
          <a:p>
            <a:pPr marL="171450" indent="-171450" algn="just" defTabSz="1018861">
              <a:spcBef>
                <a:spcPts val="600"/>
              </a:spcBef>
              <a:spcAft>
                <a:spcPts val="363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en-GB" sz="1200" dirty="0">
                <a:latin typeface="Georgia"/>
              </a:rPr>
              <a:t>Corporate laws</a:t>
            </a:r>
          </a:p>
          <a:p>
            <a:pPr marL="171450" indent="-171450" algn="just" defTabSz="1018861">
              <a:spcBef>
                <a:spcPts val="600"/>
              </a:spcBef>
              <a:spcAft>
                <a:spcPts val="363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en-GB" sz="1200" dirty="0">
                <a:latin typeface="Georgia"/>
              </a:rPr>
              <a:t>Secretarial reviews &amp; due diligence</a:t>
            </a:r>
          </a:p>
          <a:p>
            <a:pPr marL="171450" indent="-171450" algn="just" defTabSz="1018861">
              <a:spcBef>
                <a:spcPts val="600"/>
              </a:spcBef>
              <a:spcAft>
                <a:spcPts val="363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en-GB" sz="1200" dirty="0">
                <a:latin typeface="Georgia"/>
              </a:rPr>
              <a:t>Insolvency and Bankruptcy</a:t>
            </a:r>
          </a:p>
          <a:p>
            <a:pPr marL="171450" indent="-171450" algn="just" defTabSz="1018861">
              <a:spcBef>
                <a:spcPts val="600"/>
              </a:spcBef>
              <a:spcAft>
                <a:spcPts val="363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en-GB" sz="1200" dirty="0">
                <a:latin typeface="Georgia"/>
              </a:rPr>
              <a:t>Regulatory advisory</a:t>
            </a:r>
          </a:p>
          <a:p>
            <a:pPr marL="171450" indent="-171450" defTabSz="923880">
              <a:spcBef>
                <a:spcPct val="0"/>
              </a:spcBef>
              <a:spcAft>
                <a:spcPts val="363"/>
              </a:spcAft>
              <a:buFont typeface="Arial" panose="020B0604020202020204" pitchFamily="34" charset="0"/>
              <a:buChar char="•"/>
              <a:defRPr/>
            </a:pPr>
            <a:endParaRPr lang="en-GB" sz="1200" dirty="0">
              <a:solidFill>
                <a:srgbClr val="000000"/>
              </a:solidFill>
              <a:latin typeface="+mj-lt"/>
            </a:endParaRPr>
          </a:p>
          <a:p>
            <a:pPr defTabSz="923880">
              <a:spcBef>
                <a:spcPct val="0"/>
              </a:spcBef>
              <a:spcAft>
                <a:spcPts val="363"/>
              </a:spcAft>
              <a:defRPr/>
            </a:pPr>
            <a:endParaRPr lang="en-GB" sz="1200" dirty="0">
              <a:solidFill>
                <a:srgbClr val="000000"/>
              </a:solidFill>
              <a:latin typeface="+mj-lt"/>
            </a:endParaRPr>
          </a:p>
          <a:p>
            <a:pPr marL="171450" indent="-171450" algn="just" defTabSz="923880">
              <a:spcBef>
                <a:spcPct val="0"/>
              </a:spcBef>
              <a:spcAft>
                <a:spcPts val="363"/>
              </a:spcAft>
              <a:buFont typeface="Arial" panose="020B0604020202020204" pitchFamily="34" charset="0"/>
              <a:buChar char="•"/>
              <a:defRPr/>
            </a:pPr>
            <a:endParaRPr lang="en-GB" sz="1088" dirty="0">
              <a:solidFill>
                <a:srgbClr val="000000"/>
              </a:solidFill>
              <a:latin typeface="+mj-lt"/>
            </a:endParaRPr>
          </a:p>
          <a:p>
            <a:pPr algn="just" defTabSz="923880">
              <a:spcBef>
                <a:spcPct val="0"/>
              </a:spcBef>
              <a:spcAft>
                <a:spcPts val="363"/>
              </a:spcAft>
              <a:defRPr/>
            </a:pPr>
            <a:endParaRPr lang="en-GB" sz="1088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9" name="Title 8"/>
          <p:cNvSpPr txBox="1">
            <a:spLocks/>
          </p:cNvSpPr>
          <p:nvPr/>
        </p:nvSpPr>
        <p:spPr>
          <a:xfrm>
            <a:off x="428172" y="4730013"/>
            <a:ext cx="2465857" cy="961039"/>
          </a:xfrm>
          <a:prstGeom prst="rect">
            <a:avLst/>
          </a:prstGeom>
        </p:spPr>
        <p:txBody>
          <a:bodyPr lIns="0" tIns="0" rIns="0" bIns="0"/>
          <a:lstStyle/>
          <a:p>
            <a:pPr algn="just" defTabSz="923880">
              <a:spcBef>
                <a:spcPct val="0"/>
              </a:spcBef>
              <a:spcAft>
                <a:spcPts val="363"/>
              </a:spcAft>
              <a:defRPr/>
            </a:pPr>
            <a:r>
              <a:rPr lang="en-GB" sz="1400" b="1" i="1" dirty="0">
                <a:solidFill>
                  <a:srgbClr val="C00000"/>
                </a:solidFill>
                <a:latin typeface="+mj-lt"/>
              </a:rPr>
              <a:t>Professional Qualification</a:t>
            </a:r>
          </a:p>
          <a:p>
            <a:pPr marL="171450" indent="-171450" algn="just" defTabSz="1018861">
              <a:spcBef>
                <a:spcPts val="600"/>
              </a:spcBef>
              <a:spcAft>
                <a:spcPts val="363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latin typeface="Georgia"/>
              </a:rPr>
              <a:t>Chartered Accountant</a:t>
            </a:r>
          </a:p>
          <a:p>
            <a:pPr marL="171450" indent="-171450" algn="just" defTabSz="1018861">
              <a:spcBef>
                <a:spcPts val="600"/>
              </a:spcBef>
              <a:spcAft>
                <a:spcPts val="363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latin typeface="Georgia"/>
              </a:rPr>
              <a:t>Lawyer</a:t>
            </a:r>
          </a:p>
          <a:p>
            <a:pPr marL="171450" indent="-171450" algn="just" defTabSz="1018861">
              <a:spcBef>
                <a:spcPts val="600"/>
              </a:spcBef>
              <a:spcAft>
                <a:spcPts val="363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latin typeface="Georgia"/>
              </a:rPr>
              <a:t>Bachelor of Commerce</a:t>
            </a:r>
          </a:p>
          <a:p>
            <a:pPr algn="just" defTabSz="923880">
              <a:lnSpc>
                <a:spcPct val="150000"/>
              </a:lnSpc>
              <a:spcBef>
                <a:spcPct val="0"/>
              </a:spcBef>
              <a:spcAft>
                <a:spcPts val="363"/>
              </a:spcAft>
              <a:defRPr/>
            </a:pPr>
            <a:endParaRPr lang="en-GB" sz="12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4" name="Title 8"/>
          <p:cNvSpPr txBox="1">
            <a:spLocks/>
          </p:cNvSpPr>
          <p:nvPr/>
        </p:nvSpPr>
        <p:spPr>
          <a:xfrm>
            <a:off x="3270778" y="2383244"/>
            <a:ext cx="5344585" cy="3826646"/>
          </a:xfrm>
          <a:prstGeom prst="rect">
            <a:avLst/>
          </a:prstGeom>
        </p:spPr>
        <p:txBody>
          <a:bodyPr lIns="0" tIns="0" rIns="0" bIns="0"/>
          <a:lstStyle/>
          <a:p>
            <a:pPr algn="just" defTabSz="923880">
              <a:spcBef>
                <a:spcPct val="0"/>
              </a:spcBef>
              <a:spcAft>
                <a:spcPts val="363"/>
              </a:spcAft>
              <a:defRPr/>
            </a:pPr>
            <a:r>
              <a:rPr lang="en-US" sz="1400" b="1" i="1" dirty="0">
                <a:solidFill>
                  <a:srgbClr val="C00000"/>
                </a:solidFill>
                <a:latin typeface="+mj-lt"/>
              </a:rPr>
              <a:t>Profile in Brief:</a:t>
            </a:r>
          </a:p>
          <a:p>
            <a:pPr marL="171450" indent="-171450" algn="just" defTabSz="1018861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latin typeface="Georgia"/>
              </a:rPr>
              <a:t>Deepa has 16+ years of work experience in advising MNCs and Indian Corporates on various Corporate Secretarial compliance matters under Companies Act and SEBI Laws</a:t>
            </a:r>
          </a:p>
          <a:p>
            <a:pPr marL="171450" indent="-171450" algn="just" defTabSz="1018861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endParaRPr lang="en-US" sz="1200" dirty="0">
              <a:latin typeface="Georgia"/>
            </a:endParaRPr>
          </a:p>
          <a:p>
            <a:pPr marL="171450" indent="-171450" algn="just" defTabSz="1018861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latin typeface="Georgia"/>
              </a:rPr>
              <a:t>Her experience on corporate law matters include corporate restructuring, capital transactions, implementation of governance structures and advisory on commercial transactions</a:t>
            </a:r>
          </a:p>
          <a:p>
            <a:pPr marL="171450" indent="-171450" algn="just" defTabSz="1018861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endParaRPr lang="en-US" sz="1200" dirty="0">
              <a:latin typeface="Georgia"/>
            </a:endParaRPr>
          </a:p>
          <a:p>
            <a:pPr marL="171450" indent="-171450" algn="just" defTabSz="1018861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latin typeface="Georgia"/>
              </a:rPr>
              <a:t>She has further advised and assisted entities in the insolvency and liquidation processes as per the Insolvency Bankruptcy Regulations</a:t>
            </a:r>
          </a:p>
          <a:p>
            <a:pPr marL="171450" indent="-171450" algn="just" defTabSz="1018861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endParaRPr lang="en-US" sz="1200" dirty="0">
              <a:latin typeface="Georgia"/>
            </a:endParaRPr>
          </a:p>
          <a:p>
            <a:pPr marL="171450" indent="-171450" algn="just" defTabSz="1018861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latin typeface="Georgia"/>
              </a:rPr>
              <a:t>Her proficiency extends to listed companies in complying with various SEBI regulations and listing &amp; disclosure requirements such as Insider trading regulations, Takeover regulations, ICDR regulations and compliance under listing agreement/regulations</a:t>
            </a:r>
          </a:p>
          <a:p>
            <a:pPr marL="171450" indent="-171450" algn="just" defTabSz="1018861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endParaRPr lang="en-US" sz="1200" dirty="0">
              <a:latin typeface="Georgia"/>
            </a:endParaRPr>
          </a:p>
          <a:p>
            <a:pPr marL="171450" indent="-171450" algn="just" defTabSz="1018861">
              <a:spcBef>
                <a:spcPts val="600"/>
              </a:spcBef>
              <a:spcAft>
                <a:spcPts val="363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85750" algn="l"/>
              </a:tabLst>
              <a:defRPr/>
            </a:pPr>
            <a:r>
              <a:rPr lang="en-US" sz="1200" dirty="0">
                <a:latin typeface="Georgia"/>
              </a:rPr>
              <a:t>Deepa is a speaker at various forums on Indian corporate law and regulatory matters such as ASSOCHAM, ICSI </a:t>
            </a:r>
            <a:r>
              <a:rPr lang="en-US" sz="1200" dirty="0" err="1">
                <a:latin typeface="Georgia"/>
              </a:rPr>
              <a:t>etc</a:t>
            </a:r>
            <a:endParaRPr lang="en-US" sz="1200" dirty="0">
              <a:latin typeface="Georgia"/>
            </a:endParaRPr>
          </a:p>
          <a:p>
            <a:pPr marL="171450" indent="-171450" algn="just" defTabSz="923880">
              <a:spcBef>
                <a:spcPct val="0"/>
              </a:spcBef>
              <a:spcAft>
                <a:spcPts val="363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/>
            </a:pPr>
            <a:endParaRPr lang="en-US" sz="400" dirty="0">
              <a:latin typeface="Georgia"/>
            </a:endParaRPr>
          </a:p>
          <a:p>
            <a:pPr algn="just" defTabSz="923880">
              <a:spcBef>
                <a:spcPct val="0"/>
              </a:spcBef>
              <a:spcAft>
                <a:spcPts val="363"/>
              </a:spcAft>
              <a:tabLst>
                <a:tab pos="285750" algn="l"/>
              </a:tabLst>
              <a:defRPr/>
            </a:pPr>
            <a:endParaRPr lang="en-US" sz="1200" dirty="0">
              <a:latin typeface="Georgia"/>
            </a:endParaRPr>
          </a:p>
          <a:p>
            <a:pPr marL="171450" indent="-171450" algn="just" defTabSz="923880">
              <a:spcBef>
                <a:spcPct val="0"/>
              </a:spcBef>
              <a:spcAft>
                <a:spcPts val="363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/>
            </a:pPr>
            <a:endParaRPr lang="en-US" sz="1200" dirty="0">
              <a:latin typeface="Georgia"/>
            </a:endParaRPr>
          </a:p>
          <a:p>
            <a:pPr marL="171450" indent="-171450" algn="just" defTabSz="923880">
              <a:spcBef>
                <a:spcPct val="0"/>
              </a:spcBef>
              <a:spcAft>
                <a:spcPts val="363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/>
            </a:pPr>
            <a:endParaRPr lang="en-US" sz="1200" dirty="0">
              <a:latin typeface="Georgia"/>
            </a:endParaRPr>
          </a:p>
          <a:p>
            <a:pPr marL="171450" indent="-171450" algn="just" defTabSz="1018861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endParaRPr lang="en-US" sz="1200" dirty="0">
              <a:solidFill>
                <a:schemeClr val="dk1"/>
              </a:solidFill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428172" y="2154961"/>
            <a:ext cx="80467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58850" y="2288928"/>
            <a:ext cx="0" cy="42976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 bwMode="ltGray">
          <a:xfrm>
            <a:off x="405875" y="555789"/>
            <a:ext cx="8062508" cy="1455131"/>
          </a:xfrm>
          <a:prstGeom prst="rect">
            <a:avLst/>
          </a:prstGeom>
          <a:solidFill>
            <a:schemeClr val="tx2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Rectangle 5"/>
          <p:cNvSpPr/>
          <p:nvPr/>
        </p:nvSpPr>
        <p:spPr bwMode="ltGray">
          <a:xfrm>
            <a:off x="2071688" y="638288"/>
            <a:ext cx="6228941" cy="12691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9645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7270" y="609980"/>
            <a:ext cx="1416664" cy="1359909"/>
          </a:xfrm>
          <a:prstGeom prst="rect">
            <a:avLst/>
          </a:prstGeom>
        </p:spPr>
      </p:pic>
      <p:sp>
        <p:nvSpPr>
          <p:cNvPr id="18" name="Title 8"/>
          <p:cNvSpPr txBox="1">
            <a:spLocks/>
          </p:cNvSpPr>
          <p:nvPr/>
        </p:nvSpPr>
        <p:spPr>
          <a:xfrm>
            <a:off x="2509207" y="680542"/>
            <a:ext cx="3684412" cy="1559985"/>
          </a:xfrm>
          <a:prstGeom prst="rect">
            <a:avLst/>
          </a:prstGeom>
        </p:spPr>
        <p:txBody>
          <a:bodyPr lIns="0" tIns="0" rIns="0" bIns="0"/>
          <a:lstStyle/>
          <a:p>
            <a:pPr algn="just" defTabSz="923880">
              <a:spcBef>
                <a:spcPct val="0"/>
              </a:spcBef>
              <a:spcAft>
                <a:spcPts val="363"/>
              </a:spcAft>
              <a:defRPr/>
            </a:pPr>
            <a:r>
              <a:rPr lang="en-GB" sz="1600" b="1" i="1" dirty="0">
                <a:solidFill>
                  <a:srgbClr val="C00000"/>
                </a:solidFill>
                <a:latin typeface="Georgia"/>
              </a:rPr>
              <a:t>Deepa Bhatia </a:t>
            </a:r>
            <a:r>
              <a:rPr lang="en-GB" sz="1600" b="1" i="1" dirty="0" err="1">
                <a:solidFill>
                  <a:srgbClr val="C00000"/>
                </a:solidFill>
                <a:latin typeface="Georgia"/>
              </a:rPr>
              <a:t>Chirayath</a:t>
            </a:r>
            <a:endParaRPr lang="en-GB" sz="1600" b="1" i="1" dirty="0">
              <a:solidFill>
                <a:srgbClr val="C00000"/>
              </a:solidFill>
              <a:latin typeface="Georgia"/>
            </a:endParaRPr>
          </a:p>
          <a:p>
            <a:pPr algn="just" defTabSz="923880">
              <a:spcBef>
                <a:spcPct val="0"/>
              </a:spcBef>
              <a:spcAft>
                <a:spcPts val="363"/>
              </a:spcAft>
              <a:defRPr/>
            </a:pPr>
            <a:r>
              <a:rPr lang="en-US" sz="1200" b="1" i="1" dirty="0">
                <a:latin typeface="Georgia"/>
              </a:rPr>
              <a:t>Leader |  Entity Governance &amp; Compliance </a:t>
            </a:r>
          </a:p>
          <a:p>
            <a:pPr algn="just" defTabSz="923880">
              <a:spcBef>
                <a:spcPct val="0"/>
              </a:spcBef>
              <a:spcAft>
                <a:spcPts val="363"/>
              </a:spcAft>
              <a:defRPr/>
            </a:pPr>
            <a:r>
              <a:rPr lang="en-US" sz="1200" b="1" i="1" dirty="0">
                <a:latin typeface="Georgia"/>
              </a:rPr>
              <a:t>Tax &amp; Regulatory</a:t>
            </a:r>
          </a:p>
          <a:p>
            <a:pPr algn="just" defTabSz="923880">
              <a:spcBef>
                <a:spcPct val="0"/>
              </a:spcBef>
              <a:spcAft>
                <a:spcPts val="363"/>
              </a:spcAft>
              <a:defRPr/>
            </a:pPr>
            <a:r>
              <a:rPr lang="en-GB" sz="1200" i="1" dirty="0">
                <a:latin typeface="Georgia"/>
              </a:rPr>
              <a:t>T: +91 98451 21856; +91 (80) 4079 6290</a:t>
            </a:r>
          </a:p>
          <a:p>
            <a:pPr algn="just" defTabSz="923880">
              <a:spcBef>
                <a:spcPct val="0"/>
              </a:spcBef>
              <a:spcAft>
                <a:spcPts val="363"/>
              </a:spcAft>
              <a:defRPr/>
            </a:pPr>
            <a:r>
              <a:rPr lang="en-GB" sz="1200" i="1" dirty="0">
                <a:latin typeface="Georgia"/>
              </a:rPr>
              <a:t>E</a:t>
            </a:r>
            <a:r>
              <a:rPr lang="en-GB" sz="1200" i="1">
                <a:latin typeface="Georgia"/>
              </a:rPr>
              <a:t>: deepa.bhatia@pwc.com</a:t>
            </a:r>
            <a:endParaRPr lang="en-GB" sz="1200" i="1" dirty="0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489077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lacemat Template_Landscape (8.5 x 11)">
  <a:themeElements>
    <a:clrScheme name="Custom 9">
      <a:dk1>
        <a:srgbClr val="000000"/>
      </a:dk1>
      <a:lt1>
        <a:srgbClr val="FFFFFF"/>
      </a:lt1>
      <a:dk2>
        <a:srgbClr val="A32020"/>
      </a:dk2>
      <a:lt2>
        <a:srgbClr val="FFFFFF"/>
      </a:lt2>
      <a:accent1>
        <a:srgbClr val="A32020"/>
      </a:accent1>
      <a:accent2>
        <a:srgbClr val="E0301E"/>
      </a:accent2>
      <a:accent3>
        <a:srgbClr val="602320"/>
      </a:accent3>
      <a:accent4>
        <a:srgbClr val="DB536A"/>
      </a:accent4>
      <a:accent5>
        <a:srgbClr val="DC6900"/>
      </a:accent5>
      <a:accent6>
        <a:srgbClr val="FFB600"/>
      </a:accent6>
      <a:hlink>
        <a:srgbClr val="A32020"/>
      </a:hlink>
      <a:folHlink>
        <a:srgbClr val="A32020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chemeClr val="tx2"/>
        </a:solidFill>
        <a:ln w="3175"/>
      </a:spPr>
      <a:bodyPr rtlCol="0" anchor="ctr"/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>
        <a:noAutofit/>
      </a:bodyPr>
      <a:lstStyle>
        <a:defPPr>
          <a:spcAft>
            <a:spcPts val="900"/>
          </a:spcAft>
          <a:defRPr sz="2000" dirty="0" smtClean="0">
            <a:latin typeface="Georgia" pitchFamily="18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185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Wingdings</vt:lpstr>
      <vt:lpstr>Office Theme</vt:lpstr>
      <vt:lpstr>Placemat Template_Landscape (8.5 x 11)</vt:lpstr>
      <vt:lpstr>PowerPoint Presentation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 Rawal</dc:creator>
  <cp:lastModifiedBy>Manu Varghese</cp:lastModifiedBy>
  <cp:revision>78</cp:revision>
  <cp:lastPrinted>2017-04-17T14:28:13Z</cp:lastPrinted>
  <dcterms:created xsi:type="dcterms:W3CDTF">2016-10-24T07:59:21Z</dcterms:created>
  <dcterms:modified xsi:type="dcterms:W3CDTF">2018-07-24T09:56:56Z</dcterms:modified>
</cp:coreProperties>
</file>